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6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0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0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8364-12E0-437B-9277-F2A551111A3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A4E8-45E9-4D26-8AAA-1D95973E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58"/>
            <a:ext cx="914433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601200" cy="686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31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010%20Guatemala%20Sinkhol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602"/>
          </a:xfrm>
        </p:spPr>
      </p:pic>
    </p:spTree>
    <p:extLst>
      <p:ext uri="{BB962C8B-B14F-4D97-AF65-F5344CB8AC3E}">
        <p14:creationId xmlns:p14="http://schemas.microsoft.com/office/powerpoint/2010/main" val="9702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Kaplinsky, Robert</dc:creator>
  <cp:lastModifiedBy>Kaplinsky, Robert</cp:lastModifiedBy>
  <cp:revision>7</cp:revision>
  <dcterms:created xsi:type="dcterms:W3CDTF">2013-10-01T20:03:01Z</dcterms:created>
  <dcterms:modified xsi:type="dcterms:W3CDTF">2013-10-01T20:19:23Z</dcterms:modified>
</cp:coreProperties>
</file>