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136794"/>
              <a:satOff val="-2150"/>
              <a:lumOff val="15693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3">
              <a:alpha val="35000"/>
            </a:scheme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462" y="-1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38707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-3175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 sz="84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indent="0" algn="ctr">
              <a:spcBef>
                <a:spcPts val="0"/>
              </a:spcBef>
              <a:buSzTx/>
              <a:buNone/>
              <a:defRPr sz="3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indent="0" algn="ctr">
              <a:spcBef>
                <a:spcPts val="0"/>
              </a:spcBef>
              <a:buSzTx/>
              <a:buNone/>
              <a:defRPr sz="3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indent="0" algn="ctr">
              <a:spcBef>
                <a:spcPts val="0"/>
              </a:spcBef>
              <a:buSzTx/>
              <a:buNone/>
              <a:defRPr sz="3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indent="0" algn="ctr">
              <a:spcBef>
                <a:spcPts val="0"/>
              </a:spcBef>
              <a:buSzTx/>
              <a:buNone/>
              <a:defRPr sz="36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6324600" y="9258300"/>
            <a:ext cx="342900" cy="368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619250" y="6604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299" y="638919"/>
            <a:ext cx="5325770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231900" indent="-342900">
              <a:spcBef>
                <a:spcPts val="3200"/>
              </a:spcBef>
              <a:defRPr sz="2800"/>
            </a:lvl3pPr>
            <a:lvl4pPr marL="1676400" indent="-342900">
              <a:spcBef>
                <a:spcPts val="3200"/>
              </a:spcBef>
              <a:defRPr sz="2800"/>
            </a:lvl4pPr>
            <a:lvl5pPr marL="21209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1430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107442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6375400" y="1854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4140200" y="2755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>
            <a:off x="8559800" y="3390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>
            <a:off x="6985000" y="3822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2362200" y="40513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>
            <a:off x="863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143000" y="6540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3073400" y="5981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5029200" y="5346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39" name="Shape 139"/>
          <p:cNvSpPr/>
          <p:nvPr/>
        </p:nvSpPr>
        <p:spPr>
          <a:xfrm>
            <a:off x="5689600" y="7150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2692400" y="7785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863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54610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7416800" y="5651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4" name="Shape 144"/>
          <p:cNvSpPr/>
          <p:nvPr/>
        </p:nvSpPr>
        <p:spPr>
          <a:xfrm>
            <a:off x="9372600" y="4343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5" name="Shape 145"/>
          <p:cNvSpPr/>
          <p:nvPr/>
        </p:nvSpPr>
        <p:spPr>
          <a:xfrm>
            <a:off x="9372600" y="67818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10744200" y="5537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277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1277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/>
        </p:nvSpPr>
        <p:spPr>
          <a:xfrm>
            <a:off x="11430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107442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6375400" y="1854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4140200" y="2755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8559800" y="3390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6985000" y="3822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>
            <a:off x="2362200" y="40513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>
            <a:off x="863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>
            <a:off x="1143000" y="6540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>
            <a:off x="3073400" y="5981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5029200" y="5346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5689600" y="7150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2" name="Shape 162"/>
          <p:cNvSpPr/>
          <p:nvPr/>
        </p:nvSpPr>
        <p:spPr>
          <a:xfrm>
            <a:off x="2692400" y="7785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3" name="Shape 163"/>
          <p:cNvSpPr/>
          <p:nvPr/>
        </p:nvSpPr>
        <p:spPr>
          <a:xfrm>
            <a:off x="863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4" name="Shape 164"/>
          <p:cNvSpPr/>
          <p:nvPr/>
        </p:nvSpPr>
        <p:spPr>
          <a:xfrm>
            <a:off x="54610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5" name="Shape 165"/>
          <p:cNvSpPr/>
          <p:nvPr/>
        </p:nvSpPr>
        <p:spPr>
          <a:xfrm>
            <a:off x="7416800" y="5651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6" name="Shape 166"/>
          <p:cNvSpPr/>
          <p:nvPr/>
        </p:nvSpPr>
        <p:spPr>
          <a:xfrm>
            <a:off x="9372600" y="4343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7" name="Shape 167"/>
          <p:cNvSpPr/>
          <p:nvPr/>
        </p:nvSpPr>
        <p:spPr>
          <a:xfrm>
            <a:off x="9372600" y="67818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8" name="Shape 168"/>
          <p:cNvSpPr/>
          <p:nvPr/>
        </p:nvSpPr>
        <p:spPr>
          <a:xfrm>
            <a:off x="10744200" y="5537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69" name="Shape 169"/>
          <p:cNvSpPr/>
          <p:nvPr/>
        </p:nvSpPr>
        <p:spPr>
          <a:xfrm>
            <a:off x="11277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11277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198" name="Group 198"/>
          <p:cNvGrpSpPr/>
          <p:nvPr/>
        </p:nvGrpSpPr>
        <p:grpSpPr>
          <a:xfrm>
            <a:off x="101425" y="269751"/>
            <a:ext cx="12654026" cy="9298058"/>
            <a:chOff x="0" y="0"/>
            <a:chExt cx="12654024" cy="9298056"/>
          </a:xfrm>
        </p:grpSpPr>
        <p:sp>
          <p:nvSpPr>
            <p:cNvPr id="171" name="Shape 171"/>
            <p:cNvSpPr/>
            <p:nvPr/>
          </p:nvSpPr>
          <p:spPr>
            <a:xfrm>
              <a:off x="0" y="863018"/>
              <a:ext cx="304800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2" name="Shape 172"/>
            <p:cNvSpPr/>
            <p:nvPr/>
          </p:nvSpPr>
          <p:spPr>
            <a:xfrm>
              <a:off x="543629" y="0"/>
              <a:ext cx="304801" cy="304800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3" name="Shape 173"/>
            <p:cNvSpPr/>
            <p:nvPr/>
          </p:nvSpPr>
          <p:spPr>
            <a:xfrm>
              <a:off x="4038774" y="35711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4" name="Shape 174"/>
            <p:cNvSpPr/>
            <p:nvPr/>
          </p:nvSpPr>
          <p:spPr>
            <a:xfrm>
              <a:off x="8458374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5" name="Shape 175"/>
            <p:cNvSpPr/>
            <p:nvPr/>
          </p:nvSpPr>
          <p:spPr>
            <a:xfrm>
              <a:off x="6248574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6" name="Shape 176"/>
            <p:cNvSpPr/>
            <p:nvPr/>
          </p:nvSpPr>
          <p:spPr>
            <a:xfrm>
              <a:off x="11456446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7" name="Shape 177"/>
            <p:cNvSpPr/>
            <p:nvPr/>
          </p:nvSpPr>
          <p:spPr>
            <a:xfrm>
              <a:off x="12349224" y="12796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>
              <a:off x="12140909" y="40736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79" name="Shape 179"/>
            <p:cNvSpPr/>
            <p:nvPr/>
          </p:nvSpPr>
          <p:spPr>
            <a:xfrm>
              <a:off x="12349224" y="57119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0" name="Shape 180"/>
            <p:cNvSpPr/>
            <p:nvPr/>
          </p:nvSpPr>
          <p:spPr>
            <a:xfrm>
              <a:off x="12140909" y="68803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1" name="Shape 181"/>
            <p:cNvSpPr/>
            <p:nvPr/>
          </p:nvSpPr>
          <p:spPr>
            <a:xfrm>
              <a:off x="12349224" y="8636144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8778112" y="839807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>
              <a:off x="5058203" y="899325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4" name="Shape 184"/>
            <p:cNvSpPr/>
            <p:nvPr/>
          </p:nvSpPr>
          <p:spPr>
            <a:xfrm>
              <a:off x="3094091" y="860638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1754924" y="892103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6" name="Shape 186"/>
            <p:cNvSpPr/>
            <p:nvPr/>
          </p:nvSpPr>
          <p:spPr>
            <a:xfrm>
              <a:off x="28887" y="4695222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7" name="Shape 187"/>
            <p:cNvSpPr/>
            <p:nvPr/>
          </p:nvSpPr>
          <p:spPr>
            <a:xfrm>
              <a:off x="4195185" y="682083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3719036" y="414249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89" name="Shape 189"/>
            <p:cNvSpPr/>
            <p:nvPr/>
          </p:nvSpPr>
          <p:spPr>
            <a:xfrm>
              <a:off x="5474833" y="3190199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0" name="Shape 190"/>
            <p:cNvSpPr/>
            <p:nvPr/>
          </p:nvSpPr>
          <p:spPr>
            <a:xfrm>
              <a:off x="2469147" y="191055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8391241" y="173199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2" name="Shape 192"/>
            <p:cNvSpPr/>
            <p:nvPr/>
          </p:nvSpPr>
          <p:spPr>
            <a:xfrm>
              <a:off x="8748352" y="5243589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3" name="Shape 193"/>
            <p:cNvSpPr/>
            <p:nvPr/>
          </p:nvSpPr>
          <p:spPr>
            <a:xfrm>
              <a:off x="7290148" y="741601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4" name="Shape 194"/>
            <p:cNvSpPr/>
            <p:nvPr/>
          </p:nvSpPr>
          <p:spPr>
            <a:xfrm>
              <a:off x="9908964" y="292236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5" name="Shape 195"/>
            <p:cNvSpPr/>
            <p:nvPr/>
          </p:nvSpPr>
          <p:spPr>
            <a:xfrm>
              <a:off x="10206556" y="884446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6" name="Shape 196"/>
            <p:cNvSpPr/>
            <p:nvPr/>
          </p:nvSpPr>
          <p:spPr>
            <a:xfrm>
              <a:off x="7111593" y="863614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197" name="Shape 197"/>
            <p:cNvSpPr/>
            <p:nvPr/>
          </p:nvSpPr>
          <p:spPr>
            <a:xfrm>
              <a:off x="202018" y="239263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dissolv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1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76300" y="-1"/>
            <a:ext cx="15240000" cy="975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72" name="Shape 272"/>
          <p:cNvSpPr/>
          <p:nvPr/>
        </p:nvSpPr>
        <p:spPr>
          <a:xfrm>
            <a:off x="11430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3" name="Shape 273"/>
          <p:cNvSpPr/>
          <p:nvPr/>
        </p:nvSpPr>
        <p:spPr>
          <a:xfrm>
            <a:off x="10744200" y="1549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4" name="Shape 274"/>
          <p:cNvSpPr/>
          <p:nvPr/>
        </p:nvSpPr>
        <p:spPr>
          <a:xfrm>
            <a:off x="6375400" y="1854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5" name="Shape 275"/>
          <p:cNvSpPr/>
          <p:nvPr/>
        </p:nvSpPr>
        <p:spPr>
          <a:xfrm>
            <a:off x="4140200" y="2755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6" name="Shape 276"/>
          <p:cNvSpPr/>
          <p:nvPr/>
        </p:nvSpPr>
        <p:spPr>
          <a:xfrm>
            <a:off x="8559800" y="3390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7" name="Shape 277"/>
          <p:cNvSpPr/>
          <p:nvPr/>
        </p:nvSpPr>
        <p:spPr>
          <a:xfrm>
            <a:off x="6985000" y="3822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8" name="Shape 278"/>
          <p:cNvSpPr/>
          <p:nvPr/>
        </p:nvSpPr>
        <p:spPr>
          <a:xfrm>
            <a:off x="2362200" y="40513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79" name="Shape 279"/>
          <p:cNvSpPr/>
          <p:nvPr/>
        </p:nvSpPr>
        <p:spPr>
          <a:xfrm>
            <a:off x="863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0" name="Shape 280"/>
          <p:cNvSpPr/>
          <p:nvPr/>
        </p:nvSpPr>
        <p:spPr>
          <a:xfrm>
            <a:off x="1143000" y="6540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3073400" y="5981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5029200" y="53467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5689600" y="7150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>
            <a:off x="2692400" y="7785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>
            <a:off x="863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>
            <a:off x="54610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>
            <a:off x="7416800" y="56515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9372600" y="43434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9372600" y="67818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0" name="Shape 290"/>
          <p:cNvSpPr/>
          <p:nvPr/>
        </p:nvSpPr>
        <p:spPr>
          <a:xfrm>
            <a:off x="10744200" y="55372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1" name="Shape 291"/>
          <p:cNvSpPr/>
          <p:nvPr/>
        </p:nvSpPr>
        <p:spPr>
          <a:xfrm>
            <a:off x="11277600" y="35941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sp>
        <p:nvSpPr>
          <p:cNvPr id="292" name="Shape 292"/>
          <p:cNvSpPr/>
          <p:nvPr/>
        </p:nvSpPr>
        <p:spPr>
          <a:xfrm>
            <a:off x="11277600" y="8089900"/>
            <a:ext cx="304800" cy="304800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40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/>
          </a:p>
        </p:txBody>
      </p:sp>
      <p:grpSp>
        <p:nvGrpSpPr>
          <p:cNvPr id="320" name="Group 320"/>
          <p:cNvGrpSpPr/>
          <p:nvPr/>
        </p:nvGrpSpPr>
        <p:grpSpPr>
          <a:xfrm>
            <a:off x="101425" y="269751"/>
            <a:ext cx="12654026" cy="9298058"/>
            <a:chOff x="0" y="0"/>
            <a:chExt cx="12654024" cy="9298056"/>
          </a:xfrm>
        </p:grpSpPr>
        <p:sp>
          <p:nvSpPr>
            <p:cNvPr id="293" name="Shape 293"/>
            <p:cNvSpPr/>
            <p:nvPr/>
          </p:nvSpPr>
          <p:spPr>
            <a:xfrm>
              <a:off x="0" y="863018"/>
              <a:ext cx="304800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4" name="Shape 294"/>
            <p:cNvSpPr/>
            <p:nvPr/>
          </p:nvSpPr>
          <p:spPr>
            <a:xfrm>
              <a:off x="543629" y="0"/>
              <a:ext cx="304801" cy="304800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5" name="Shape 295"/>
            <p:cNvSpPr/>
            <p:nvPr/>
          </p:nvSpPr>
          <p:spPr>
            <a:xfrm>
              <a:off x="4038774" y="35711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6" name="Shape 296"/>
            <p:cNvSpPr/>
            <p:nvPr/>
          </p:nvSpPr>
          <p:spPr>
            <a:xfrm>
              <a:off x="8458374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6248574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8" name="Shape 298"/>
            <p:cNvSpPr/>
            <p:nvPr/>
          </p:nvSpPr>
          <p:spPr>
            <a:xfrm>
              <a:off x="11456446" y="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299" name="Shape 299"/>
            <p:cNvSpPr/>
            <p:nvPr/>
          </p:nvSpPr>
          <p:spPr>
            <a:xfrm>
              <a:off x="12349224" y="12796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0" name="Shape 300"/>
            <p:cNvSpPr/>
            <p:nvPr/>
          </p:nvSpPr>
          <p:spPr>
            <a:xfrm>
              <a:off x="12140909" y="40736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1" name="Shape 301"/>
            <p:cNvSpPr/>
            <p:nvPr/>
          </p:nvSpPr>
          <p:spPr>
            <a:xfrm>
              <a:off x="12349224" y="57119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2" name="Shape 302"/>
            <p:cNvSpPr/>
            <p:nvPr/>
          </p:nvSpPr>
          <p:spPr>
            <a:xfrm>
              <a:off x="12140909" y="688034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3" name="Shape 303"/>
            <p:cNvSpPr/>
            <p:nvPr/>
          </p:nvSpPr>
          <p:spPr>
            <a:xfrm>
              <a:off x="12349224" y="8636144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4" name="Shape 304"/>
            <p:cNvSpPr/>
            <p:nvPr/>
          </p:nvSpPr>
          <p:spPr>
            <a:xfrm>
              <a:off x="8778112" y="839807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5" name="Shape 305"/>
            <p:cNvSpPr/>
            <p:nvPr/>
          </p:nvSpPr>
          <p:spPr>
            <a:xfrm>
              <a:off x="5058203" y="899325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6" name="Shape 306"/>
            <p:cNvSpPr/>
            <p:nvPr/>
          </p:nvSpPr>
          <p:spPr>
            <a:xfrm>
              <a:off x="3094091" y="860638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7" name="Shape 307"/>
            <p:cNvSpPr/>
            <p:nvPr/>
          </p:nvSpPr>
          <p:spPr>
            <a:xfrm>
              <a:off x="1754924" y="8921038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8" name="Shape 308"/>
            <p:cNvSpPr/>
            <p:nvPr/>
          </p:nvSpPr>
          <p:spPr>
            <a:xfrm>
              <a:off x="28887" y="4695222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09" name="Shape 309"/>
            <p:cNvSpPr/>
            <p:nvPr/>
          </p:nvSpPr>
          <p:spPr>
            <a:xfrm>
              <a:off x="4195185" y="682083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0" name="Shape 310"/>
            <p:cNvSpPr/>
            <p:nvPr/>
          </p:nvSpPr>
          <p:spPr>
            <a:xfrm>
              <a:off x="3719036" y="414249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1" name="Shape 311"/>
            <p:cNvSpPr/>
            <p:nvPr/>
          </p:nvSpPr>
          <p:spPr>
            <a:xfrm>
              <a:off x="5474833" y="3190199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2469147" y="191055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8391241" y="173199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8748352" y="5243589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7290148" y="741601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9908964" y="2922366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10206556" y="8844460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7111593" y="8636145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202018" y="2392631"/>
              <a:ext cx="304801" cy="304801"/>
            </a:xfrm>
            <a:prstGeom prst="ellipse">
              <a:avLst/>
            </a:pr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/>
            </a:p>
          </p:txBody>
        </p:sp>
      </p:grp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Black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Trushkowsky</dc:creator>
  <cp:lastModifiedBy>Mark Trushkowsky</cp:lastModifiedBy>
  <cp:revision>1</cp:revision>
  <dcterms:modified xsi:type="dcterms:W3CDTF">2016-11-04T21:21:43Z</dcterms:modified>
</cp:coreProperties>
</file>