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462" y="-1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387076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sz="8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 sz="3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143000" y="1549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10744200" y="1549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6375400" y="18542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4140200" y="2755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8559800" y="3390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6985000" y="3822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2362200" y="40513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63600" y="3594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1143000" y="65405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3073400" y="5981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5029200" y="5346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5689600" y="7150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2692400" y="7785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636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54610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7416800" y="56515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9372600" y="4343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9372600" y="67818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>
            <a:off x="10744200" y="55372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11277600" y="3594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112776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1143000" y="1549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0744200" y="1549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6375400" y="18542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4140200" y="2755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8559800" y="3390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6985000" y="3822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2362200" y="40513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863600" y="3594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1143000" y="65405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3073400" y="5981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5029200" y="5346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5689600" y="7150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2692400" y="7785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8636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54610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416800" y="56515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9372600" y="4343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9372600" y="67818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0744200" y="55372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11277600" y="3594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112776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98" name="Group 198"/>
          <p:cNvGrpSpPr/>
          <p:nvPr/>
        </p:nvGrpSpPr>
        <p:grpSpPr>
          <a:xfrm>
            <a:off x="101425" y="269751"/>
            <a:ext cx="12654026" cy="9298058"/>
            <a:chOff x="0" y="0"/>
            <a:chExt cx="12654024" cy="9298056"/>
          </a:xfrm>
        </p:grpSpPr>
        <p:sp>
          <p:nvSpPr>
            <p:cNvPr id="171" name="Shape 171"/>
            <p:cNvSpPr/>
            <p:nvPr/>
          </p:nvSpPr>
          <p:spPr>
            <a:xfrm>
              <a:off x="0" y="863018"/>
              <a:ext cx="304800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543629" y="0"/>
              <a:ext cx="304801" cy="304800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4038774" y="35711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8458374" y="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248574" y="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1456446" y="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12349224" y="12796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2140909" y="40736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12349224" y="57119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12140909" y="68803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2349224" y="8636144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8778112" y="839807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5058203" y="899325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3094091" y="860638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754924" y="892103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28887" y="4695222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4195185" y="682083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719036" y="414249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5474833" y="3190199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2469147" y="191055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8391241" y="1731995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8748352" y="5243589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7290148" y="7416015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9908964" y="292236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10206556" y="884446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7111593" y="8636145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02018" y="239263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76300" y="-1"/>
            <a:ext cx="15240000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Shape 272"/>
          <p:cNvSpPr/>
          <p:nvPr/>
        </p:nvSpPr>
        <p:spPr>
          <a:xfrm>
            <a:off x="1143000" y="1549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10744200" y="1549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6375400" y="18542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4140200" y="2755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8559800" y="3390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6985000" y="3822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2362200" y="40513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863600" y="3594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0" name="Shape 280"/>
          <p:cNvSpPr/>
          <p:nvPr/>
        </p:nvSpPr>
        <p:spPr>
          <a:xfrm>
            <a:off x="1143000" y="65405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1" name="Shape 281"/>
          <p:cNvSpPr/>
          <p:nvPr/>
        </p:nvSpPr>
        <p:spPr>
          <a:xfrm>
            <a:off x="3073400" y="5981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5029200" y="53467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5689600" y="7150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2692400" y="7785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8636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54610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7416800" y="56515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9372600" y="43434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9372600" y="67818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10744200" y="55372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11277600" y="35941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11277600" y="8089900"/>
            <a:ext cx="304800" cy="3048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320" name="Group 320"/>
          <p:cNvGrpSpPr/>
          <p:nvPr/>
        </p:nvGrpSpPr>
        <p:grpSpPr>
          <a:xfrm>
            <a:off x="101425" y="269751"/>
            <a:ext cx="12654026" cy="9298058"/>
            <a:chOff x="0" y="0"/>
            <a:chExt cx="12654024" cy="9298056"/>
          </a:xfrm>
        </p:grpSpPr>
        <p:sp>
          <p:nvSpPr>
            <p:cNvPr id="293" name="Shape 293"/>
            <p:cNvSpPr/>
            <p:nvPr/>
          </p:nvSpPr>
          <p:spPr>
            <a:xfrm>
              <a:off x="0" y="863018"/>
              <a:ext cx="304800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543629" y="0"/>
              <a:ext cx="304801" cy="304800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4038774" y="35711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96" name="Shape 296"/>
            <p:cNvSpPr/>
            <p:nvPr/>
          </p:nvSpPr>
          <p:spPr>
            <a:xfrm>
              <a:off x="8458374" y="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97" name="Shape 297"/>
            <p:cNvSpPr/>
            <p:nvPr/>
          </p:nvSpPr>
          <p:spPr>
            <a:xfrm>
              <a:off x="6248574" y="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98" name="Shape 298"/>
            <p:cNvSpPr/>
            <p:nvPr/>
          </p:nvSpPr>
          <p:spPr>
            <a:xfrm>
              <a:off x="11456446" y="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299" name="Shape 299"/>
            <p:cNvSpPr/>
            <p:nvPr/>
          </p:nvSpPr>
          <p:spPr>
            <a:xfrm>
              <a:off x="12349224" y="12796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0" name="Shape 300"/>
            <p:cNvSpPr/>
            <p:nvPr/>
          </p:nvSpPr>
          <p:spPr>
            <a:xfrm>
              <a:off x="12140909" y="40736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12349224" y="57119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2" name="Shape 302"/>
            <p:cNvSpPr/>
            <p:nvPr/>
          </p:nvSpPr>
          <p:spPr>
            <a:xfrm>
              <a:off x="12140909" y="688034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3" name="Shape 303"/>
            <p:cNvSpPr/>
            <p:nvPr/>
          </p:nvSpPr>
          <p:spPr>
            <a:xfrm>
              <a:off x="12349224" y="8636144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>
              <a:off x="8778112" y="839807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5058203" y="899325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3094091" y="860638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1754924" y="8921038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28887" y="4695222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4195185" y="682083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3719036" y="414249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5474833" y="3190199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2469147" y="191055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8391241" y="1731995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8748352" y="5243589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7290148" y="7416015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9908964" y="2922366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10206556" y="8844460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7111593" y="8636145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202018" y="2392631"/>
              <a:ext cx="304801" cy="304801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Trushkowsky</dc:creator>
  <cp:lastModifiedBy>Mark Trushkowsky</cp:lastModifiedBy>
  <cp:revision>1</cp:revision>
  <dcterms:modified xsi:type="dcterms:W3CDTF">2016-11-04T21:21:43Z</dcterms:modified>
</cp:coreProperties>
</file>