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83" r:id="rId3"/>
    <p:sldMasterId id="2147483684" r:id="rId4"/>
    <p:sldMasterId id="2147483685"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5143500" cx="9144000"/>
  <p:notesSz cx="6858000" cy="9144000"/>
  <p:embeddedFontLst>
    <p:embeddedFont>
      <p:font typeface="Amatic SC"/>
      <p:regular r:id="rId15"/>
      <p:bold r:id="rId16"/>
    </p:embeddedFont>
    <p:embeddedFont>
      <p:font typeface="Source Code Pro"/>
      <p:regular r:id="rId17"/>
      <p:bold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15" Type="http://schemas.openxmlformats.org/officeDocument/2006/relationships/font" Target="fonts/AmaticSC-regular.fntdata"/><Relationship Id="rId14" Type="http://schemas.openxmlformats.org/officeDocument/2006/relationships/slide" Target="slides/slide8.xml"/><Relationship Id="rId17" Type="http://schemas.openxmlformats.org/officeDocument/2006/relationships/font" Target="fonts/SourceCodePro-regular.fntdata"/><Relationship Id="rId16" Type="http://schemas.openxmlformats.org/officeDocument/2006/relationships/font" Target="fonts/AmaticSC-bold.fntdata"/><Relationship Id="rId5" Type="http://schemas.openxmlformats.org/officeDocument/2006/relationships/slideMaster" Target="slideMasters/slideMaster3.xml"/><Relationship Id="rId6" Type="http://schemas.openxmlformats.org/officeDocument/2006/relationships/notesMaster" Target="notesMasters/notesMaster1.xml"/><Relationship Id="rId18" Type="http://schemas.openxmlformats.org/officeDocument/2006/relationships/font" Target="fonts/SourceCodePro-bold.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Step 1: Put on student hats. Without counting one-by-one, without speaking, and without writing anything down, come up with the number of squares that are in the blue border. (1 minute) </a:t>
            </a:r>
          </a:p>
          <a:p>
            <a:pPr lvl="0">
              <a:spcBef>
                <a:spcPts val="0"/>
              </a:spcBef>
              <a:buNone/>
            </a:pPr>
            <a:r>
              <a:t/>
            </a:r>
            <a:endParaRPr/>
          </a:p>
          <a:p>
            <a:pPr lvl="0">
              <a:spcBef>
                <a:spcPts val="0"/>
              </a:spcBef>
              <a:buNone/>
            </a:pPr>
            <a:r>
              <a:rPr lang="en"/>
              <a:t>Step 2: Talk to a neighbor about how many squares are in the border and how you figured it out. Did they figure it out differently? (1-2 minutes)</a:t>
            </a:r>
          </a:p>
          <a:p>
            <a:pPr lvl="0">
              <a:spcBef>
                <a:spcPts val="0"/>
              </a:spcBef>
              <a:buNone/>
            </a:pPr>
            <a:r>
              <a:t/>
            </a:r>
            <a:endParaRPr/>
          </a:p>
          <a:p>
            <a:pPr lvl="0">
              <a:spcBef>
                <a:spcPts val="0"/>
              </a:spcBef>
              <a:buNone/>
            </a:pPr>
            <a:r>
              <a:rPr lang="en"/>
              <a:t>Step 3: Share out.(Ask participants to share out how they figured it out with student hats still on, using numbers, addition, subtraction, multiplication, or division, no variables, or parenthesis.) Write down on one side of a piece of chart paper all ways participants saw (or students might compute) the border (on the other side  we will translate these to algebraic equations). There are six different combinations (that I know of):</a:t>
            </a:r>
          </a:p>
          <a:p>
            <a:pPr lvl="0">
              <a:spcBef>
                <a:spcPts val="0"/>
              </a:spcBef>
              <a:buNone/>
            </a:pPr>
            <a:r>
              <a:t/>
            </a:r>
            <a:endParaRPr/>
          </a:p>
          <a:p>
            <a:pPr lvl="0">
              <a:spcBef>
                <a:spcPts val="0"/>
              </a:spcBef>
              <a:buNone/>
            </a:pPr>
            <a:r>
              <a:rPr lang="en"/>
              <a:t>10 x 4 - 4 = 36</a:t>
            </a:r>
          </a:p>
          <a:p>
            <a:pPr lvl="0">
              <a:spcBef>
                <a:spcPts val="0"/>
              </a:spcBef>
              <a:buNone/>
            </a:pPr>
            <a:r>
              <a:t/>
            </a:r>
            <a:endParaRPr/>
          </a:p>
          <a:p>
            <a:pPr lvl="0">
              <a:spcBef>
                <a:spcPts val="0"/>
              </a:spcBef>
              <a:buNone/>
            </a:pPr>
            <a:r>
              <a:rPr lang="en"/>
              <a:t>10 + 9 + 9 + 8 = 36</a:t>
            </a:r>
          </a:p>
          <a:p>
            <a:pPr lvl="0">
              <a:spcBef>
                <a:spcPts val="0"/>
              </a:spcBef>
              <a:buNone/>
            </a:pPr>
            <a:r>
              <a:t/>
            </a:r>
            <a:endParaRPr/>
          </a:p>
          <a:p>
            <a:pPr lvl="0">
              <a:spcBef>
                <a:spcPts val="0"/>
              </a:spcBef>
              <a:buNone/>
            </a:pPr>
            <a:r>
              <a:rPr lang="en"/>
              <a:t>4 x 9 = 36</a:t>
            </a:r>
          </a:p>
          <a:p>
            <a:pPr lvl="0">
              <a:spcBef>
                <a:spcPts val="0"/>
              </a:spcBef>
              <a:buNone/>
            </a:pPr>
            <a:r>
              <a:t/>
            </a:r>
            <a:endParaRPr/>
          </a:p>
          <a:p>
            <a:pPr lvl="0">
              <a:spcBef>
                <a:spcPts val="0"/>
              </a:spcBef>
              <a:buNone/>
            </a:pPr>
            <a:r>
              <a:rPr lang="en"/>
              <a:t>100 - 64 = 36  (This method requires understanding of </a:t>
            </a:r>
            <a:r>
              <a:rPr b="1" lang="en"/>
              <a:t>area</a:t>
            </a:r>
            <a:r>
              <a:rPr lang="en"/>
              <a:t>.)</a:t>
            </a:r>
          </a:p>
          <a:p>
            <a:pPr lvl="0">
              <a:spcBef>
                <a:spcPts val="0"/>
              </a:spcBef>
              <a:buNone/>
            </a:pPr>
            <a:r>
              <a:t/>
            </a:r>
            <a:endParaRPr/>
          </a:p>
          <a:p>
            <a:pPr lvl="0">
              <a:spcBef>
                <a:spcPts val="0"/>
              </a:spcBef>
              <a:buNone/>
            </a:pPr>
            <a:r>
              <a:rPr lang="en"/>
              <a:t>10 + 10 + 8 + 8 = 36</a:t>
            </a:r>
          </a:p>
          <a:p>
            <a:pPr lvl="0">
              <a:spcBef>
                <a:spcPts val="0"/>
              </a:spcBef>
              <a:buNone/>
            </a:pPr>
            <a:r>
              <a:t/>
            </a:r>
            <a:endParaRPr/>
          </a:p>
          <a:p>
            <a:pPr lvl="0">
              <a:spcBef>
                <a:spcPts val="0"/>
              </a:spcBef>
              <a:buNone/>
            </a:pPr>
            <a:r>
              <a:rPr lang="en"/>
              <a:t>4 x 8 + 4 = 36</a:t>
            </a:r>
          </a:p>
          <a:p>
            <a:pPr lvl="0">
              <a:spcBef>
                <a:spcPts val="0"/>
              </a:spcBef>
              <a:buNone/>
            </a:pPr>
            <a:r>
              <a:t/>
            </a:r>
            <a:endParaRPr/>
          </a:p>
          <a:p>
            <a:pPr lvl="0">
              <a:spcBef>
                <a:spcPts val="0"/>
              </a:spcBef>
              <a:buNone/>
            </a:pPr>
            <a:r>
              <a:rPr lang="en"/>
              <a:t>If one or more of these combinations is not shared out, write the combination on the chart paper and ask participants, “If I write this, what am I thinking?”</a:t>
            </a: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5" name="Shape 165"/>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298450" lvl="0" marL="457200" rtl="0">
              <a:spcBef>
                <a:spcPts val="0"/>
              </a:spcBef>
              <a:buSzPct val="100000"/>
            </a:pPr>
            <a:r>
              <a:rPr lang="en" sz="1100"/>
              <a:t>Before going over step 1, ask for a working</a:t>
            </a:r>
            <a:r>
              <a:rPr b="1" lang="en" sz="1100"/>
              <a:t> definition of a square</a:t>
            </a:r>
            <a:r>
              <a:rPr lang="en" sz="1100"/>
              <a:t>. How is that different from a</a:t>
            </a:r>
            <a:r>
              <a:rPr b="1" lang="en" sz="1100"/>
              <a:t> rectangle.</a:t>
            </a:r>
            <a:r>
              <a:rPr lang="en" sz="1100"/>
              <a:t> Is a square a rectangle?</a:t>
            </a:r>
          </a:p>
          <a:p>
            <a:pPr indent="-298450" lvl="0" marL="457200" rtl="0">
              <a:spcBef>
                <a:spcPts val="0"/>
              </a:spcBef>
              <a:buSzPct val="100000"/>
            </a:pPr>
            <a:r>
              <a:rPr lang="en" sz="1100"/>
              <a:t>Be sure when reading step 1  say: 3 x 3 or 4 x 4 up to 12 x 12 to make explicit what a square is. (This is needed for students)</a:t>
            </a:r>
          </a:p>
          <a:p>
            <a:pPr indent="0" lvl="0" marL="0" marR="0" rtl="0" algn="l">
              <a:spcBef>
                <a:spcPts val="0"/>
              </a:spcBef>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1" name="Shape 17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8" name="Shape 188"/>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298450" lvl="0" marL="457200" rtl="0">
              <a:spcBef>
                <a:spcPts val="0"/>
              </a:spcBef>
              <a:buSzPct val="100000"/>
            </a:pPr>
            <a:r>
              <a:rPr lang="en" sz="1100"/>
              <a:t>Before going over step 1, ask for a working</a:t>
            </a:r>
            <a:r>
              <a:rPr b="1" lang="en" sz="1100"/>
              <a:t> definition of a square</a:t>
            </a:r>
            <a:r>
              <a:rPr lang="en" sz="1100"/>
              <a:t>. How is that different from a</a:t>
            </a:r>
            <a:r>
              <a:rPr b="1" lang="en" sz="1100"/>
              <a:t> rectangle.</a:t>
            </a:r>
            <a:r>
              <a:rPr lang="en" sz="1100"/>
              <a:t> Is a square a rectangle?</a:t>
            </a:r>
          </a:p>
          <a:p>
            <a:pPr indent="-298450" lvl="0" marL="457200" rtl="0">
              <a:spcBef>
                <a:spcPts val="0"/>
              </a:spcBef>
              <a:buSzPct val="100000"/>
            </a:pPr>
            <a:r>
              <a:rPr lang="en" sz="1100"/>
              <a:t>Be sure when reading step 1  say: 3 x 3 or 4 x 4 up to 12 x 12 to make explicit what a square is. (This is needed for students)</a:t>
            </a:r>
          </a:p>
          <a:p>
            <a:pPr indent="0" lvl="0" marL="0" marR="0" rtl="0" algn="l">
              <a:spcBef>
                <a:spcPts val="0"/>
              </a:spcBef>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Shape 194"/>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5" name="Shape 195"/>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298450" lvl="0" marL="457200" rtl="0">
              <a:spcBef>
                <a:spcPts val="0"/>
              </a:spcBef>
              <a:buSzPct val="100000"/>
            </a:pPr>
            <a:r>
              <a:rPr lang="en" sz="1100"/>
              <a:t>Before going over step 1, ask for a working</a:t>
            </a:r>
            <a:r>
              <a:rPr b="1" lang="en" sz="1100"/>
              <a:t> definition of a square</a:t>
            </a:r>
            <a:r>
              <a:rPr lang="en" sz="1100"/>
              <a:t>. How is that different from a</a:t>
            </a:r>
            <a:r>
              <a:rPr b="1" lang="en" sz="1100"/>
              <a:t> rectangle.</a:t>
            </a:r>
            <a:r>
              <a:rPr lang="en" sz="1100"/>
              <a:t> Is a square a rectangle?</a:t>
            </a:r>
          </a:p>
          <a:p>
            <a:pPr indent="-298450" lvl="0" marL="457200" rtl="0">
              <a:spcBef>
                <a:spcPts val="0"/>
              </a:spcBef>
              <a:buSzPct val="100000"/>
            </a:pPr>
            <a:r>
              <a:rPr lang="en" sz="1100"/>
              <a:t>Be sure when reading step 1  say: 3 x 3 or 4 x 4 up to 12 x 12 to make explicit what a square is. (This is needed for students)</a:t>
            </a:r>
          </a:p>
          <a:p>
            <a:pPr indent="0" lvl="0" marL="0" marR="0" rtl="0" algn="l">
              <a:spcBef>
                <a:spcPts val="0"/>
              </a:spcBef>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2" name="Shape 202"/>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Arial"/>
              <a:buNone/>
            </a:pPr>
            <a:r>
              <a:rPr lang="en" sz="1100">
                <a:solidFill>
                  <a:schemeClr val="dk1"/>
                </a:solidFill>
              </a:rPr>
              <a:t>ELL, ABE, and HSE students all participated in this lesson. I walked around as students were writing their explanations and asked two of the students, one and ELL student and one a student who was nearing readiness to take the HSE exam to write their explanations on the board. Highlights that students at all levels can participate in this activity.</a:t>
            </a:r>
          </a:p>
          <a:p>
            <a:pPr indent="0" lvl="0" marL="0" marR="0" rtl="0" algn="l">
              <a:spcBef>
                <a:spcPts val="0"/>
              </a:spcBef>
              <a:buClr>
                <a:schemeClr val="dk1"/>
              </a:buClr>
              <a:buFont typeface="Arial"/>
              <a:buNone/>
            </a:pPr>
            <a:r>
              <a:t/>
            </a:r>
            <a:endParaRPr sz="1100">
              <a:solidFill>
                <a:schemeClr val="dk1"/>
              </a:solidFill>
            </a:endParaRPr>
          </a:p>
          <a:p>
            <a:pPr indent="0" lvl="0" marL="0" marR="0" rtl="0" algn="l">
              <a:spcBef>
                <a:spcPts val="0"/>
              </a:spcBef>
              <a:buClr>
                <a:schemeClr val="dk1"/>
              </a:buClr>
              <a:buSzPct val="25000"/>
              <a:buFont typeface="Arial"/>
              <a:buNone/>
            </a:pPr>
            <a:r>
              <a:rPr lang="en" sz="1100">
                <a:solidFill>
                  <a:schemeClr val="dk1"/>
                </a:solidFill>
              </a:rPr>
              <a:t>The next slide is an example of a written description that I collected from one of the students.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Shape 210"/>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11" name="Shape 211"/>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0" lvl="0" marL="0" marR="0" rtl="0" algn="l">
              <a:lnSpc>
                <a:spcPct val="115000"/>
              </a:lnSpc>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Shape 21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17" name="Shape 217"/>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0" lvl="0" marL="0" marR="0" rtl="0" algn="l">
              <a:lnSpc>
                <a:spcPct val="115000"/>
              </a:lnSpc>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wrap="square"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wrap="square"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54" name="Shape 54"/>
        <p:cNvGrpSpPr/>
        <p:nvPr/>
      </p:nvGrpSpPr>
      <p:grpSpPr>
        <a:xfrm>
          <a:off x="0" y="0"/>
          <a:ext cx="0" cy="0"/>
          <a:chOff x="0" y="0"/>
          <a:chExt cx="0" cy="0"/>
        </a:xfrm>
      </p:grpSpPr>
      <p:sp>
        <p:nvSpPr>
          <p:cNvPr id="55" name="Shape 55"/>
          <p:cNvSpPr txBox="1"/>
          <p:nvPr>
            <p:ph type="ctrTitle"/>
          </p:nvPr>
        </p:nvSpPr>
        <p:spPr>
          <a:xfrm>
            <a:off x="311708" y="744575"/>
            <a:ext cx="8520599" cy="2052599"/>
          </a:xfrm>
          <a:prstGeom prst="rect">
            <a:avLst/>
          </a:prstGeom>
          <a:noFill/>
          <a:ln>
            <a:noFill/>
          </a:ln>
        </p:spPr>
        <p:txBody>
          <a:bodyPr anchorCtr="0" anchor="b" bIns="91425" lIns="91425" rIns="91425" wrap="square" tIns="91425"/>
          <a:lstStyle>
            <a:lvl1pPr indent="0" lvl="0" marL="0" marR="0" rtl="0" algn="ctr">
              <a:lnSpc>
                <a:spcPct val="100000"/>
              </a:lnSpc>
              <a:spcBef>
                <a:spcPts val="0"/>
              </a:spcBef>
              <a:spcAft>
                <a:spcPts val="0"/>
              </a:spcAft>
              <a:buClr>
                <a:srgbClr val="38761D"/>
              </a:buClr>
              <a:buFont typeface="Arial"/>
              <a:buNone/>
              <a:defRPr b="0" i="0" sz="5200" u="none" cap="none" strike="noStrike">
                <a:solidFill>
                  <a:srgbClr val="38761D"/>
                </a:solidFill>
                <a:latin typeface="Arial"/>
                <a:ea typeface="Arial"/>
                <a:cs typeface="Arial"/>
                <a:sym typeface="Arial"/>
              </a:defRPr>
            </a:lvl1pPr>
            <a:lvl2pPr indent="0" lvl="1" algn="ctr">
              <a:spcBef>
                <a:spcPts val="0"/>
              </a:spcBef>
              <a:buClr>
                <a:schemeClr val="dk1"/>
              </a:buClr>
              <a:buFont typeface="Arial"/>
              <a:buNone/>
              <a:defRPr sz="5200">
                <a:solidFill>
                  <a:schemeClr val="dk1"/>
                </a:solidFill>
              </a:defRPr>
            </a:lvl2pPr>
            <a:lvl3pPr indent="0" lvl="2" algn="ctr">
              <a:spcBef>
                <a:spcPts val="0"/>
              </a:spcBef>
              <a:buClr>
                <a:schemeClr val="dk1"/>
              </a:buClr>
              <a:buFont typeface="Arial"/>
              <a:buNone/>
              <a:defRPr sz="5200">
                <a:solidFill>
                  <a:schemeClr val="dk1"/>
                </a:solidFill>
              </a:defRPr>
            </a:lvl3pPr>
            <a:lvl4pPr indent="0" lvl="3" algn="ctr">
              <a:spcBef>
                <a:spcPts val="0"/>
              </a:spcBef>
              <a:buClr>
                <a:schemeClr val="dk1"/>
              </a:buClr>
              <a:buFont typeface="Arial"/>
              <a:buNone/>
              <a:defRPr sz="5200">
                <a:solidFill>
                  <a:schemeClr val="dk1"/>
                </a:solidFill>
              </a:defRPr>
            </a:lvl4pPr>
            <a:lvl5pPr indent="0" lvl="4" algn="ctr">
              <a:spcBef>
                <a:spcPts val="0"/>
              </a:spcBef>
              <a:buClr>
                <a:schemeClr val="dk1"/>
              </a:buClr>
              <a:buFont typeface="Arial"/>
              <a:buNone/>
              <a:defRPr sz="5200">
                <a:solidFill>
                  <a:schemeClr val="dk1"/>
                </a:solidFill>
              </a:defRPr>
            </a:lvl5pPr>
            <a:lvl6pPr indent="0" lvl="5" algn="ctr">
              <a:spcBef>
                <a:spcPts val="0"/>
              </a:spcBef>
              <a:buClr>
                <a:schemeClr val="dk1"/>
              </a:buClr>
              <a:buFont typeface="Arial"/>
              <a:buNone/>
              <a:defRPr sz="5200">
                <a:solidFill>
                  <a:schemeClr val="dk1"/>
                </a:solidFill>
              </a:defRPr>
            </a:lvl6pPr>
            <a:lvl7pPr indent="0" lvl="6" algn="ctr">
              <a:spcBef>
                <a:spcPts val="0"/>
              </a:spcBef>
              <a:buClr>
                <a:schemeClr val="dk1"/>
              </a:buClr>
              <a:buFont typeface="Arial"/>
              <a:buNone/>
              <a:defRPr sz="5200">
                <a:solidFill>
                  <a:schemeClr val="dk1"/>
                </a:solidFill>
              </a:defRPr>
            </a:lvl7pPr>
            <a:lvl8pPr indent="0" lvl="7" algn="ctr">
              <a:spcBef>
                <a:spcPts val="0"/>
              </a:spcBef>
              <a:buClr>
                <a:schemeClr val="dk1"/>
              </a:buClr>
              <a:buFont typeface="Arial"/>
              <a:buNone/>
              <a:defRPr sz="5200">
                <a:solidFill>
                  <a:schemeClr val="dk1"/>
                </a:solidFill>
              </a:defRPr>
            </a:lvl8pPr>
            <a:lvl9pPr indent="0" lvl="8" algn="ctr">
              <a:spcBef>
                <a:spcPts val="0"/>
              </a:spcBef>
              <a:buClr>
                <a:schemeClr val="dk1"/>
              </a:buClr>
              <a:buFont typeface="Arial"/>
              <a:buNone/>
              <a:defRPr sz="5200">
                <a:solidFill>
                  <a:schemeClr val="dk1"/>
                </a:solidFill>
              </a:defRPr>
            </a:lvl9pPr>
          </a:lstStyle>
          <a:p/>
        </p:txBody>
      </p:sp>
      <p:sp>
        <p:nvSpPr>
          <p:cNvPr id="56" name="Shape 56"/>
          <p:cNvSpPr txBox="1"/>
          <p:nvPr>
            <p:ph idx="1" type="subTitle"/>
          </p:nvPr>
        </p:nvSpPr>
        <p:spPr>
          <a:xfrm>
            <a:off x="311700" y="2834125"/>
            <a:ext cx="8520599" cy="792600"/>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chemeClr val="dk2"/>
              </a:buClr>
              <a:buFont typeface="Arial"/>
              <a:buNone/>
              <a:defRPr b="0" i="0" sz="2800" u="none" cap="none" strike="noStrike">
                <a:solidFill>
                  <a:schemeClr val="dk2"/>
                </a:solidFill>
                <a:latin typeface="Arial"/>
                <a:ea typeface="Arial"/>
                <a:cs typeface="Arial"/>
                <a:sym typeface="Arial"/>
              </a:defRPr>
            </a:lvl1pPr>
            <a:lvl2pPr indent="0" lvl="1" marL="457200" marR="0" rtl="0" algn="ctr">
              <a:lnSpc>
                <a:spcPct val="100000"/>
              </a:lnSpc>
              <a:spcBef>
                <a:spcPts val="0"/>
              </a:spcBef>
              <a:spcAft>
                <a:spcPts val="0"/>
              </a:spcAft>
              <a:buClr>
                <a:schemeClr val="dk2"/>
              </a:buClr>
              <a:buFont typeface="Arial"/>
              <a:buNone/>
              <a:defRPr b="0" i="0" sz="2800" u="none" cap="none" strike="noStrike">
                <a:solidFill>
                  <a:schemeClr val="dk2"/>
                </a:solidFill>
                <a:latin typeface="Arial"/>
                <a:ea typeface="Arial"/>
                <a:cs typeface="Arial"/>
                <a:sym typeface="Arial"/>
              </a:defRPr>
            </a:lvl2pPr>
            <a:lvl3pPr indent="0" lvl="2" marL="914400" marR="0" rtl="0" algn="ctr">
              <a:lnSpc>
                <a:spcPct val="100000"/>
              </a:lnSpc>
              <a:spcBef>
                <a:spcPts val="0"/>
              </a:spcBef>
              <a:spcAft>
                <a:spcPts val="0"/>
              </a:spcAft>
              <a:buClr>
                <a:schemeClr val="dk2"/>
              </a:buClr>
              <a:buFont typeface="Arial"/>
              <a:buNone/>
              <a:defRPr b="0" i="0" sz="2800" u="none" cap="none" strike="noStrike">
                <a:solidFill>
                  <a:schemeClr val="dk2"/>
                </a:solidFill>
                <a:latin typeface="Arial"/>
                <a:ea typeface="Arial"/>
                <a:cs typeface="Arial"/>
                <a:sym typeface="Arial"/>
              </a:defRPr>
            </a:lvl3pPr>
            <a:lvl4pPr indent="0" lvl="3" marL="1371600" marR="0" rtl="0" algn="ctr">
              <a:lnSpc>
                <a:spcPct val="100000"/>
              </a:lnSpc>
              <a:spcBef>
                <a:spcPts val="0"/>
              </a:spcBef>
              <a:spcAft>
                <a:spcPts val="0"/>
              </a:spcAft>
              <a:buClr>
                <a:schemeClr val="dk2"/>
              </a:buClr>
              <a:buFont typeface="Arial"/>
              <a:buNone/>
              <a:defRPr b="0" i="0" sz="2800" u="none" cap="none" strike="noStrike">
                <a:solidFill>
                  <a:schemeClr val="dk2"/>
                </a:solidFill>
                <a:latin typeface="Arial"/>
                <a:ea typeface="Arial"/>
                <a:cs typeface="Arial"/>
                <a:sym typeface="Arial"/>
              </a:defRPr>
            </a:lvl4pPr>
            <a:lvl5pPr indent="0" lvl="4" marL="1828800" marR="0" rtl="0" algn="ctr">
              <a:lnSpc>
                <a:spcPct val="100000"/>
              </a:lnSpc>
              <a:spcBef>
                <a:spcPts val="0"/>
              </a:spcBef>
              <a:spcAft>
                <a:spcPts val="0"/>
              </a:spcAft>
              <a:buClr>
                <a:schemeClr val="dk2"/>
              </a:buClr>
              <a:buFont typeface="Arial"/>
              <a:buNone/>
              <a:defRPr b="0" i="0" sz="2800" u="none" cap="none" strike="noStrike">
                <a:solidFill>
                  <a:schemeClr val="dk2"/>
                </a:solidFill>
                <a:latin typeface="Arial"/>
                <a:ea typeface="Arial"/>
                <a:cs typeface="Arial"/>
                <a:sym typeface="Arial"/>
              </a:defRPr>
            </a:lvl5pPr>
            <a:lvl6pPr indent="0" lvl="5" marL="2286000" marR="0" rtl="0" algn="ctr">
              <a:lnSpc>
                <a:spcPct val="100000"/>
              </a:lnSpc>
              <a:spcBef>
                <a:spcPts val="0"/>
              </a:spcBef>
              <a:spcAft>
                <a:spcPts val="0"/>
              </a:spcAft>
              <a:buClr>
                <a:schemeClr val="dk2"/>
              </a:buClr>
              <a:buFont typeface="Arial"/>
              <a:buNone/>
              <a:defRPr b="0" i="0" sz="2800" u="none" cap="none" strike="noStrike">
                <a:solidFill>
                  <a:schemeClr val="dk2"/>
                </a:solidFill>
                <a:latin typeface="Arial"/>
                <a:ea typeface="Arial"/>
                <a:cs typeface="Arial"/>
                <a:sym typeface="Arial"/>
              </a:defRPr>
            </a:lvl6pPr>
            <a:lvl7pPr indent="0" lvl="6" marL="2743200" marR="0" rtl="0" algn="ctr">
              <a:lnSpc>
                <a:spcPct val="100000"/>
              </a:lnSpc>
              <a:spcBef>
                <a:spcPts val="0"/>
              </a:spcBef>
              <a:spcAft>
                <a:spcPts val="0"/>
              </a:spcAft>
              <a:buClr>
                <a:schemeClr val="dk2"/>
              </a:buClr>
              <a:buFont typeface="Arial"/>
              <a:buNone/>
              <a:defRPr b="0" i="0" sz="2800" u="none" cap="none" strike="noStrike">
                <a:solidFill>
                  <a:schemeClr val="dk2"/>
                </a:solidFill>
                <a:latin typeface="Arial"/>
                <a:ea typeface="Arial"/>
                <a:cs typeface="Arial"/>
                <a:sym typeface="Arial"/>
              </a:defRPr>
            </a:lvl7pPr>
            <a:lvl8pPr indent="0" lvl="7" marL="3200400" marR="0" rtl="0" algn="ctr">
              <a:lnSpc>
                <a:spcPct val="100000"/>
              </a:lnSpc>
              <a:spcBef>
                <a:spcPts val="0"/>
              </a:spcBef>
              <a:spcAft>
                <a:spcPts val="0"/>
              </a:spcAft>
              <a:buClr>
                <a:schemeClr val="dk2"/>
              </a:buClr>
              <a:buFont typeface="Arial"/>
              <a:buNone/>
              <a:defRPr b="0" i="0" sz="2800" u="none" cap="none" strike="noStrike">
                <a:solidFill>
                  <a:schemeClr val="dk2"/>
                </a:solidFill>
                <a:latin typeface="Arial"/>
                <a:ea typeface="Arial"/>
                <a:cs typeface="Arial"/>
                <a:sym typeface="Arial"/>
              </a:defRPr>
            </a:lvl8pPr>
            <a:lvl9pPr indent="0" lvl="8" marL="3657600" marR="0" rtl="0" algn="ctr">
              <a:lnSpc>
                <a:spcPct val="100000"/>
              </a:lnSpc>
              <a:spcBef>
                <a:spcPts val="0"/>
              </a:spcBef>
              <a:spcAft>
                <a:spcPts val="0"/>
              </a:spcAft>
              <a:buClr>
                <a:schemeClr val="dk2"/>
              </a:buClr>
              <a:buFont typeface="Arial"/>
              <a:buNone/>
              <a:defRPr b="0" i="0" sz="2800" u="none" cap="none" strike="noStrike">
                <a:solidFill>
                  <a:schemeClr val="dk2"/>
                </a:solidFill>
                <a:latin typeface="Arial"/>
                <a:ea typeface="Arial"/>
                <a:cs typeface="Arial"/>
                <a:sym typeface="Arial"/>
              </a:defRPr>
            </a:lvl9pPr>
          </a:lstStyle>
          <a:p/>
        </p:txBody>
      </p:sp>
      <p:sp>
        <p:nvSpPr>
          <p:cNvPr id="57" name="Shape 57"/>
          <p:cNvSpPr txBox="1"/>
          <p:nvPr>
            <p:ph idx="12" type="sldNum"/>
          </p:nvPr>
        </p:nvSpPr>
        <p:spPr>
          <a:xfrm>
            <a:off x="8472457" y="4663216"/>
            <a:ext cx="548699" cy="393600"/>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8" name="Shape 58"/>
        <p:cNvGrpSpPr/>
        <p:nvPr/>
      </p:nvGrpSpPr>
      <p:grpSpPr>
        <a:xfrm>
          <a:off x="0" y="0"/>
          <a:ext cx="0" cy="0"/>
          <a:chOff x="0" y="0"/>
          <a:chExt cx="0" cy="0"/>
        </a:xfrm>
      </p:grpSpPr>
      <p:sp>
        <p:nvSpPr>
          <p:cNvPr id="59" name="Shape 59"/>
          <p:cNvSpPr txBox="1"/>
          <p:nvPr>
            <p:ph idx="12" type="sldNum"/>
          </p:nvPr>
        </p:nvSpPr>
        <p:spPr>
          <a:xfrm>
            <a:off x="8472457" y="4663216"/>
            <a:ext cx="548699" cy="393600"/>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60" name="Shape 60"/>
        <p:cNvGrpSpPr/>
        <p:nvPr/>
      </p:nvGrpSpPr>
      <p:grpSpPr>
        <a:xfrm>
          <a:off x="0" y="0"/>
          <a:ext cx="0" cy="0"/>
          <a:chOff x="0" y="0"/>
          <a:chExt cx="0" cy="0"/>
        </a:xfrm>
      </p:grpSpPr>
      <p:sp>
        <p:nvSpPr>
          <p:cNvPr id="61" name="Shape 61"/>
          <p:cNvSpPr txBox="1"/>
          <p:nvPr>
            <p:ph type="title"/>
          </p:nvPr>
        </p:nvSpPr>
        <p:spPr>
          <a:xfrm>
            <a:off x="311700" y="445025"/>
            <a:ext cx="8520599" cy="572699"/>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38761D"/>
              </a:buClr>
              <a:buFont typeface="Arial"/>
              <a:buNone/>
              <a:defRPr b="0" i="0" sz="3000" u="none" cap="none" strike="noStrike">
                <a:solidFill>
                  <a:srgbClr val="38761D"/>
                </a:solidFill>
                <a:latin typeface="Arial"/>
                <a:ea typeface="Arial"/>
                <a:cs typeface="Arial"/>
                <a:sym typeface="Arial"/>
              </a:defRPr>
            </a:lvl1pPr>
            <a:lvl2pPr indent="0" lvl="1">
              <a:spcBef>
                <a:spcPts val="0"/>
              </a:spcBef>
              <a:buClr>
                <a:schemeClr val="dk1"/>
              </a:buClr>
              <a:buFont typeface="Arial"/>
              <a:buNone/>
              <a:defRPr sz="2800">
                <a:solidFill>
                  <a:schemeClr val="dk1"/>
                </a:solidFill>
              </a:defRPr>
            </a:lvl2pPr>
            <a:lvl3pPr indent="0" lvl="2">
              <a:spcBef>
                <a:spcPts val="0"/>
              </a:spcBef>
              <a:buClr>
                <a:schemeClr val="dk1"/>
              </a:buClr>
              <a:buFont typeface="Arial"/>
              <a:buNone/>
              <a:defRPr sz="2800">
                <a:solidFill>
                  <a:schemeClr val="dk1"/>
                </a:solidFill>
              </a:defRPr>
            </a:lvl3pPr>
            <a:lvl4pPr indent="0" lvl="3">
              <a:spcBef>
                <a:spcPts val="0"/>
              </a:spcBef>
              <a:buClr>
                <a:schemeClr val="dk1"/>
              </a:buClr>
              <a:buFont typeface="Arial"/>
              <a:buNone/>
              <a:defRPr sz="2800">
                <a:solidFill>
                  <a:schemeClr val="dk1"/>
                </a:solidFill>
              </a:defRPr>
            </a:lvl4pPr>
            <a:lvl5pPr indent="0" lvl="4">
              <a:spcBef>
                <a:spcPts val="0"/>
              </a:spcBef>
              <a:buClr>
                <a:schemeClr val="dk1"/>
              </a:buClr>
              <a:buFont typeface="Arial"/>
              <a:buNone/>
              <a:defRPr sz="2800">
                <a:solidFill>
                  <a:schemeClr val="dk1"/>
                </a:solidFill>
              </a:defRPr>
            </a:lvl5pPr>
            <a:lvl6pPr indent="0" lvl="5">
              <a:spcBef>
                <a:spcPts val="0"/>
              </a:spcBef>
              <a:buClr>
                <a:schemeClr val="dk1"/>
              </a:buClr>
              <a:buFont typeface="Arial"/>
              <a:buNone/>
              <a:defRPr sz="2800">
                <a:solidFill>
                  <a:schemeClr val="dk1"/>
                </a:solidFill>
              </a:defRPr>
            </a:lvl6pPr>
            <a:lvl7pPr indent="0" lvl="6">
              <a:spcBef>
                <a:spcPts val="0"/>
              </a:spcBef>
              <a:buClr>
                <a:schemeClr val="dk1"/>
              </a:buClr>
              <a:buFont typeface="Arial"/>
              <a:buNone/>
              <a:defRPr sz="2800">
                <a:solidFill>
                  <a:schemeClr val="dk1"/>
                </a:solidFill>
              </a:defRPr>
            </a:lvl7pPr>
            <a:lvl8pPr indent="0" lvl="7">
              <a:spcBef>
                <a:spcPts val="0"/>
              </a:spcBef>
              <a:buClr>
                <a:schemeClr val="dk1"/>
              </a:buClr>
              <a:buFont typeface="Arial"/>
              <a:buNone/>
              <a:defRPr sz="2800">
                <a:solidFill>
                  <a:schemeClr val="dk1"/>
                </a:solidFill>
              </a:defRPr>
            </a:lvl8pPr>
            <a:lvl9pPr indent="0" lvl="8">
              <a:spcBef>
                <a:spcPts val="0"/>
              </a:spcBef>
              <a:buClr>
                <a:schemeClr val="dk1"/>
              </a:buClr>
              <a:buFont typeface="Arial"/>
              <a:buNone/>
              <a:defRPr sz="2800">
                <a:solidFill>
                  <a:schemeClr val="dk1"/>
                </a:solidFill>
              </a:defRPr>
            </a:lvl9pPr>
          </a:lstStyle>
          <a:p/>
        </p:txBody>
      </p:sp>
      <p:sp>
        <p:nvSpPr>
          <p:cNvPr id="62" name="Shape 62"/>
          <p:cNvSpPr txBox="1"/>
          <p:nvPr>
            <p:ph idx="1" type="body"/>
          </p:nvPr>
        </p:nvSpPr>
        <p:spPr>
          <a:xfrm>
            <a:off x="311700" y="1152475"/>
            <a:ext cx="8520599" cy="3416400"/>
          </a:xfrm>
          <a:prstGeom prst="rect">
            <a:avLst/>
          </a:prstGeom>
          <a:noFill/>
          <a:ln>
            <a:noFill/>
          </a:ln>
        </p:spPr>
        <p:txBody>
          <a:bodyPr anchorCtr="0" anchor="t" bIns="91425" lIns="91425" rIns="91425" wrap="square" tIns="91425"/>
          <a:lstStyle>
            <a:lvl1pPr indent="0" lvl="0" marL="0" marR="0" rtl="0" algn="l">
              <a:lnSpc>
                <a:spcPct val="115000"/>
              </a:lnSpc>
              <a:spcBef>
                <a:spcPts val="0"/>
              </a:spcBef>
              <a:spcAft>
                <a:spcPts val="1600"/>
              </a:spcAft>
              <a:buClr>
                <a:schemeClr val="dk2"/>
              </a:buClr>
              <a:buFont typeface="Arial"/>
              <a:buNone/>
              <a:defRPr b="0" i="0" sz="1800" u="none" cap="none" strike="noStrike">
                <a:solidFill>
                  <a:schemeClr val="dk2"/>
                </a:solidFill>
                <a:latin typeface="Arial"/>
                <a:ea typeface="Arial"/>
                <a:cs typeface="Arial"/>
                <a:sym typeface="Arial"/>
              </a:defRPr>
            </a:lvl1pPr>
            <a:lvl2pPr indent="0" lvl="1" marL="4572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9pPr>
          </a:lstStyle>
          <a:p/>
        </p:txBody>
      </p:sp>
      <p:sp>
        <p:nvSpPr>
          <p:cNvPr id="63" name="Shape 63"/>
          <p:cNvSpPr txBox="1"/>
          <p:nvPr>
            <p:ph idx="12" type="sldNum"/>
          </p:nvPr>
        </p:nvSpPr>
        <p:spPr>
          <a:xfrm>
            <a:off x="8472457" y="4663216"/>
            <a:ext cx="548699" cy="393600"/>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64" name="Shape 64"/>
        <p:cNvGrpSpPr/>
        <p:nvPr/>
      </p:nvGrpSpPr>
      <p:grpSpPr>
        <a:xfrm>
          <a:off x="0" y="0"/>
          <a:ext cx="0" cy="0"/>
          <a:chOff x="0" y="0"/>
          <a:chExt cx="0" cy="0"/>
        </a:xfrm>
      </p:grpSpPr>
      <p:sp>
        <p:nvSpPr>
          <p:cNvPr id="65" name="Shape 65"/>
          <p:cNvSpPr txBox="1"/>
          <p:nvPr>
            <p:ph type="title"/>
          </p:nvPr>
        </p:nvSpPr>
        <p:spPr>
          <a:xfrm>
            <a:off x="311700" y="445025"/>
            <a:ext cx="8520599" cy="572699"/>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38761D"/>
              </a:buClr>
              <a:buFont typeface="Arial"/>
              <a:buNone/>
              <a:defRPr b="0" i="0" sz="3000" u="none" cap="none" strike="noStrike">
                <a:solidFill>
                  <a:srgbClr val="38761D"/>
                </a:solidFill>
                <a:latin typeface="Arial"/>
                <a:ea typeface="Arial"/>
                <a:cs typeface="Arial"/>
                <a:sym typeface="Arial"/>
              </a:defRPr>
            </a:lvl1pPr>
            <a:lvl2pPr indent="0" lvl="1">
              <a:spcBef>
                <a:spcPts val="0"/>
              </a:spcBef>
              <a:buClr>
                <a:schemeClr val="dk1"/>
              </a:buClr>
              <a:buFont typeface="Arial"/>
              <a:buNone/>
              <a:defRPr sz="2800">
                <a:solidFill>
                  <a:schemeClr val="dk1"/>
                </a:solidFill>
              </a:defRPr>
            </a:lvl2pPr>
            <a:lvl3pPr indent="0" lvl="2">
              <a:spcBef>
                <a:spcPts val="0"/>
              </a:spcBef>
              <a:buClr>
                <a:schemeClr val="dk1"/>
              </a:buClr>
              <a:buFont typeface="Arial"/>
              <a:buNone/>
              <a:defRPr sz="2800">
                <a:solidFill>
                  <a:schemeClr val="dk1"/>
                </a:solidFill>
              </a:defRPr>
            </a:lvl3pPr>
            <a:lvl4pPr indent="0" lvl="3">
              <a:spcBef>
                <a:spcPts val="0"/>
              </a:spcBef>
              <a:buClr>
                <a:schemeClr val="dk1"/>
              </a:buClr>
              <a:buFont typeface="Arial"/>
              <a:buNone/>
              <a:defRPr sz="2800">
                <a:solidFill>
                  <a:schemeClr val="dk1"/>
                </a:solidFill>
              </a:defRPr>
            </a:lvl4pPr>
            <a:lvl5pPr indent="0" lvl="4">
              <a:spcBef>
                <a:spcPts val="0"/>
              </a:spcBef>
              <a:buClr>
                <a:schemeClr val="dk1"/>
              </a:buClr>
              <a:buFont typeface="Arial"/>
              <a:buNone/>
              <a:defRPr sz="2800">
                <a:solidFill>
                  <a:schemeClr val="dk1"/>
                </a:solidFill>
              </a:defRPr>
            </a:lvl5pPr>
            <a:lvl6pPr indent="0" lvl="5">
              <a:spcBef>
                <a:spcPts val="0"/>
              </a:spcBef>
              <a:buClr>
                <a:schemeClr val="dk1"/>
              </a:buClr>
              <a:buFont typeface="Arial"/>
              <a:buNone/>
              <a:defRPr sz="2800">
                <a:solidFill>
                  <a:schemeClr val="dk1"/>
                </a:solidFill>
              </a:defRPr>
            </a:lvl6pPr>
            <a:lvl7pPr indent="0" lvl="6">
              <a:spcBef>
                <a:spcPts val="0"/>
              </a:spcBef>
              <a:buClr>
                <a:schemeClr val="dk1"/>
              </a:buClr>
              <a:buFont typeface="Arial"/>
              <a:buNone/>
              <a:defRPr sz="2800">
                <a:solidFill>
                  <a:schemeClr val="dk1"/>
                </a:solidFill>
              </a:defRPr>
            </a:lvl7pPr>
            <a:lvl8pPr indent="0" lvl="7">
              <a:spcBef>
                <a:spcPts val="0"/>
              </a:spcBef>
              <a:buClr>
                <a:schemeClr val="dk1"/>
              </a:buClr>
              <a:buFont typeface="Arial"/>
              <a:buNone/>
              <a:defRPr sz="2800">
                <a:solidFill>
                  <a:schemeClr val="dk1"/>
                </a:solidFill>
              </a:defRPr>
            </a:lvl8pPr>
            <a:lvl9pPr indent="0" lvl="8">
              <a:spcBef>
                <a:spcPts val="0"/>
              </a:spcBef>
              <a:buClr>
                <a:schemeClr val="dk1"/>
              </a:buClr>
              <a:buFont typeface="Arial"/>
              <a:buNone/>
              <a:defRPr sz="2800">
                <a:solidFill>
                  <a:schemeClr val="dk1"/>
                </a:solidFill>
              </a:defRPr>
            </a:lvl9pPr>
          </a:lstStyle>
          <a:p/>
        </p:txBody>
      </p:sp>
      <p:sp>
        <p:nvSpPr>
          <p:cNvPr id="66" name="Shape 66"/>
          <p:cNvSpPr txBox="1"/>
          <p:nvPr>
            <p:ph idx="1" type="body"/>
          </p:nvPr>
        </p:nvSpPr>
        <p:spPr>
          <a:xfrm>
            <a:off x="311700" y="1152475"/>
            <a:ext cx="3999899" cy="3416400"/>
          </a:xfrm>
          <a:prstGeom prst="rect">
            <a:avLst/>
          </a:prstGeom>
          <a:noFill/>
          <a:ln>
            <a:noFill/>
          </a:ln>
        </p:spPr>
        <p:txBody>
          <a:bodyPr anchorCtr="0" anchor="t" bIns="91425" lIns="91425" rIns="91425" wrap="square" tIns="91425"/>
          <a:lstStyle>
            <a:lvl1pPr indent="0" lvl="0" marL="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1pPr>
            <a:lvl2pPr indent="0" lvl="1" marL="4572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9pPr>
          </a:lstStyle>
          <a:p/>
        </p:txBody>
      </p:sp>
      <p:sp>
        <p:nvSpPr>
          <p:cNvPr id="67" name="Shape 67"/>
          <p:cNvSpPr txBox="1"/>
          <p:nvPr>
            <p:ph idx="2" type="body"/>
          </p:nvPr>
        </p:nvSpPr>
        <p:spPr>
          <a:xfrm>
            <a:off x="4832400" y="1152475"/>
            <a:ext cx="3999899" cy="3416400"/>
          </a:xfrm>
          <a:prstGeom prst="rect">
            <a:avLst/>
          </a:prstGeom>
          <a:noFill/>
          <a:ln>
            <a:noFill/>
          </a:ln>
        </p:spPr>
        <p:txBody>
          <a:bodyPr anchorCtr="0" anchor="t" bIns="91425" lIns="91425" rIns="91425" wrap="square" tIns="91425"/>
          <a:lstStyle>
            <a:lvl1pPr indent="0" lvl="0" marL="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1pPr>
            <a:lvl2pPr indent="0" lvl="1" marL="4572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9pPr>
          </a:lstStyle>
          <a:p/>
        </p:txBody>
      </p:sp>
      <p:sp>
        <p:nvSpPr>
          <p:cNvPr id="68" name="Shape 68"/>
          <p:cNvSpPr txBox="1"/>
          <p:nvPr>
            <p:ph idx="12" type="sldNum"/>
          </p:nvPr>
        </p:nvSpPr>
        <p:spPr>
          <a:xfrm>
            <a:off x="8472457" y="4663216"/>
            <a:ext cx="548699" cy="393600"/>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69" name="Shape 69"/>
        <p:cNvGrpSpPr/>
        <p:nvPr/>
      </p:nvGrpSpPr>
      <p:grpSpPr>
        <a:xfrm>
          <a:off x="0" y="0"/>
          <a:ext cx="0" cy="0"/>
          <a:chOff x="0" y="0"/>
          <a:chExt cx="0" cy="0"/>
        </a:xfrm>
      </p:grpSpPr>
      <p:sp>
        <p:nvSpPr>
          <p:cNvPr id="70" name="Shape 70"/>
          <p:cNvSpPr txBox="1"/>
          <p:nvPr>
            <p:ph type="title"/>
          </p:nvPr>
        </p:nvSpPr>
        <p:spPr>
          <a:xfrm>
            <a:off x="311700" y="180925"/>
            <a:ext cx="8520600" cy="6633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38761D"/>
              </a:buClr>
              <a:buFont typeface="Arial"/>
              <a:buNone/>
              <a:defRPr b="0" i="0" sz="3000" u="none" cap="none" strike="noStrike">
                <a:solidFill>
                  <a:srgbClr val="38761D"/>
                </a:solidFill>
                <a:latin typeface="Arial"/>
                <a:ea typeface="Arial"/>
                <a:cs typeface="Arial"/>
                <a:sym typeface="Arial"/>
              </a:defRPr>
            </a:lvl1pPr>
            <a:lvl2pPr indent="0" lvl="1">
              <a:spcBef>
                <a:spcPts val="0"/>
              </a:spcBef>
              <a:buClr>
                <a:schemeClr val="dk1"/>
              </a:buClr>
              <a:buFont typeface="Arial"/>
              <a:buNone/>
              <a:defRPr sz="2800">
                <a:solidFill>
                  <a:schemeClr val="dk1"/>
                </a:solidFill>
              </a:defRPr>
            </a:lvl2pPr>
            <a:lvl3pPr indent="0" lvl="2">
              <a:spcBef>
                <a:spcPts val="0"/>
              </a:spcBef>
              <a:buClr>
                <a:schemeClr val="dk1"/>
              </a:buClr>
              <a:buFont typeface="Arial"/>
              <a:buNone/>
              <a:defRPr sz="2800">
                <a:solidFill>
                  <a:schemeClr val="dk1"/>
                </a:solidFill>
              </a:defRPr>
            </a:lvl3pPr>
            <a:lvl4pPr indent="0" lvl="3">
              <a:spcBef>
                <a:spcPts val="0"/>
              </a:spcBef>
              <a:buClr>
                <a:schemeClr val="dk1"/>
              </a:buClr>
              <a:buFont typeface="Arial"/>
              <a:buNone/>
              <a:defRPr sz="2800">
                <a:solidFill>
                  <a:schemeClr val="dk1"/>
                </a:solidFill>
              </a:defRPr>
            </a:lvl4pPr>
            <a:lvl5pPr indent="0" lvl="4">
              <a:spcBef>
                <a:spcPts val="0"/>
              </a:spcBef>
              <a:buClr>
                <a:schemeClr val="dk1"/>
              </a:buClr>
              <a:buFont typeface="Arial"/>
              <a:buNone/>
              <a:defRPr sz="2800">
                <a:solidFill>
                  <a:schemeClr val="dk1"/>
                </a:solidFill>
              </a:defRPr>
            </a:lvl5pPr>
            <a:lvl6pPr indent="0" lvl="5">
              <a:spcBef>
                <a:spcPts val="0"/>
              </a:spcBef>
              <a:buClr>
                <a:schemeClr val="dk1"/>
              </a:buClr>
              <a:buFont typeface="Arial"/>
              <a:buNone/>
              <a:defRPr sz="2800">
                <a:solidFill>
                  <a:schemeClr val="dk1"/>
                </a:solidFill>
              </a:defRPr>
            </a:lvl6pPr>
            <a:lvl7pPr indent="0" lvl="6">
              <a:spcBef>
                <a:spcPts val="0"/>
              </a:spcBef>
              <a:buClr>
                <a:schemeClr val="dk1"/>
              </a:buClr>
              <a:buFont typeface="Arial"/>
              <a:buNone/>
              <a:defRPr sz="2800">
                <a:solidFill>
                  <a:schemeClr val="dk1"/>
                </a:solidFill>
              </a:defRPr>
            </a:lvl7pPr>
            <a:lvl8pPr indent="0" lvl="7">
              <a:spcBef>
                <a:spcPts val="0"/>
              </a:spcBef>
              <a:buClr>
                <a:schemeClr val="dk1"/>
              </a:buClr>
              <a:buFont typeface="Arial"/>
              <a:buNone/>
              <a:defRPr sz="2800">
                <a:solidFill>
                  <a:schemeClr val="dk1"/>
                </a:solidFill>
              </a:defRPr>
            </a:lvl8pPr>
            <a:lvl9pPr indent="0" lvl="8">
              <a:spcBef>
                <a:spcPts val="0"/>
              </a:spcBef>
              <a:buClr>
                <a:schemeClr val="dk1"/>
              </a:buClr>
              <a:buFont typeface="Arial"/>
              <a:buNone/>
              <a:defRPr sz="2800">
                <a:solidFill>
                  <a:schemeClr val="dk1"/>
                </a:solidFill>
              </a:defRPr>
            </a:lvl9pPr>
          </a:lstStyle>
          <a:p/>
        </p:txBody>
      </p:sp>
      <p:sp>
        <p:nvSpPr>
          <p:cNvPr id="71" name="Shape 71"/>
          <p:cNvSpPr txBox="1"/>
          <p:nvPr>
            <p:ph idx="12" type="sldNum"/>
          </p:nvPr>
        </p:nvSpPr>
        <p:spPr>
          <a:xfrm>
            <a:off x="8472457" y="4663216"/>
            <a:ext cx="548699" cy="393600"/>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72" name="Shape 72"/>
        <p:cNvGrpSpPr/>
        <p:nvPr/>
      </p:nvGrpSpPr>
      <p:grpSpPr>
        <a:xfrm>
          <a:off x="0" y="0"/>
          <a:ext cx="0" cy="0"/>
          <a:chOff x="0" y="0"/>
          <a:chExt cx="0" cy="0"/>
        </a:xfrm>
      </p:grpSpPr>
      <p:sp>
        <p:nvSpPr>
          <p:cNvPr id="73" name="Shape 73"/>
          <p:cNvSpPr txBox="1"/>
          <p:nvPr>
            <p:ph type="title"/>
          </p:nvPr>
        </p:nvSpPr>
        <p:spPr>
          <a:xfrm>
            <a:off x="311700" y="555600"/>
            <a:ext cx="2807999" cy="755699"/>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rgbClr val="38761D"/>
              </a:buClr>
              <a:buFont typeface="Arial"/>
              <a:buNone/>
              <a:defRPr b="0" i="0" sz="2400" u="none" cap="none" strike="noStrike">
                <a:solidFill>
                  <a:srgbClr val="38761D"/>
                </a:solidFill>
                <a:latin typeface="Arial"/>
                <a:ea typeface="Arial"/>
                <a:cs typeface="Arial"/>
                <a:sym typeface="Arial"/>
              </a:defRPr>
            </a:lvl1pPr>
            <a:lvl2pPr indent="0" lvl="1">
              <a:spcBef>
                <a:spcPts val="0"/>
              </a:spcBef>
              <a:buClr>
                <a:schemeClr val="dk1"/>
              </a:buClr>
              <a:buFont typeface="Arial"/>
              <a:buNone/>
              <a:defRPr sz="2400">
                <a:solidFill>
                  <a:schemeClr val="dk1"/>
                </a:solidFill>
              </a:defRPr>
            </a:lvl2pPr>
            <a:lvl3pPr indent="0" lvl="2">
              <a:spcBef>
                <a:spcPts val="0"/>
              </a:spcBef>
              <a:buClr>
                <a:schemeClr val="dk1"/>
              </a:buClr>
              <a:buFont typeface="Arial"/>
              <a:buNone/>
              <a:defRPr sz="2400">
                <a:solidFill>
                  <a:schemeClr val="dk1"/>
                </a:solidFill>
              </a:defRPr>
            </a:lvl3pPr>
            <a:lvl4pPr indent="0" lvl="3">
              <a:spcBef>
                <a:spcPts val="0"/>
              </a:spcBef>
              <a:buClr>
                <a:schemeClr val="dk1"/>
              </a:buClr>
              <a:buFont typeface="Arial"/>
              <a:buNone/>
              <a:defRPr sz="2400">
                <a:solidFill>
                  <a:schemeClr val="dk1"/>
                </a:solidFill>
              </a:defRPr>
            </a:lvl4pPr>
            <a:lvl5pPr indent="0" lvl="4">
              <a:spcBef>
                <a:spcPts val="0"/>
              </a:spcBef>
              <a:buClr>
                <a:schemeClr val="dk1"/>
              </a:buClr>
              <a:buFont typeface="Arial"/>
              <a:buNone/>
              <a:defRPr sz="2400">
                <a:solidFill>
                  <a:schemeClr val="dk1"/>
                </a:solidFill>
              </a:defRPr>
            </a:lvl5pPr>
            <a:lvl6pPr indent="0" lvl="5">
              <a:spcBef>
                <a:spcPts val="0"/>
              </a:spcBef>
              <a:buClr>
                <a:schemeClr val="dk1"/>
              </a:buClr>
              <a:buFont typeface="Arial"/>
              <a:buNone/>
              <a:defRPr sz="2400">
                <a:solidFill>
                  <a:schemeClr val="dk1"/>
                </a:solidFill>
              </a:defRPr>
            </a:lvl6pPr>
            <a:lvl7pPr indent="0" lvl="6">
              <a:spcBef>
                <a:spcPts val="0"/>
              </a:spcBef>
              <a:buClr>
                <a:schemeClr val="dk1"/>
              </a:buClr>
              <a:buFont typeface="Arial"/>
              <a:buNone/>
              <a:defRPr sz="2400">
                <a:solidFill>
                  <a:schemeClr val="dk1"/>
                </a:solidFill>
              </a:defRPr>
            </a:lvl7pPr>
            <a:lvl8pPr indent="0" lvl="7">
              <a:spcBef>
                <a:spcPts val="0"/>
              </a:spcBef>
              <a:buClr>
                <a:schemeClr val="dk1"/>
              </a:buClr>
              <a:buFont typeface="Arial"/>
              <a:buNone/>
              <a:defRPr sz="2400">
                <a:solidFill>
                  <a:schemeClr val="dk1"/>
                </a:solidFill>
              </a:defRPr>
            </a:lvl8pPr>
            <a:lvl9pPr indent="0" lvl="8">
              <a:spcBef>
                <a:spcPts val="0"/>
              </a:spcBef>
              <a:buClr>
                <a:schemeClr val="dk1"/>
              </a:buClr>
              <a:buFont typeface="Arial"/>
              <a:buNone/>
              <a:defRPr sz="2400">
                <a:solidFill>
                  <a:schemeClr val="dk1"/>
                </a:solidFill>
              </a:defRPr>
            </a:lvl9pPr>
          </a:lstStyle>
          <a:p/>
        </p:txBody>
      </p:sp>
      <p:sp>
        <p:nvSpPr>
          <p:cNvPr id="74" name="Shape 74"/>
          <p:cNvSpPr txBox="1"/>
          <p:nvPr>
            <p:ph idx="1" type="body"/>
          </p:nvPr>
        </p:nvSpPr>
        <p:spPr>
          <a:xfrm>
            <a:off x="311700" y="1389600"/>
            <a:ext cx="2807999" cy="3179400"/>
          </a:xfrm>
          <a:prstGeom prst="rect">
            <a:avLst/>
          </a:prstGeom>
          <a:noFill/>
          <a:ln>
            <a:noFill/>
          </a:ln>
        </p:spPr>
        <p:txBody>
          <a:bodyPr anchorCtr="0" anchor="t" bIns="91425" lIns="91425" rIns="91425" wrap="square" tIns="91425"/>
          <a:lstStyle>
            <a:lvl1pPr indent="0" lvl="0" marL="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1pPr>
            <a:lvl2pPr indent="0" lvl="1" marL="4572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9pPr>
          </a:lstStyle>
          <a:p/>
        </p:txBody>
      </p:sp>
      <p:sp>
        <p:nvSpPr>
          <p:cNvPr id="75" name="Shape 75"/>
          <p:cNvSpPr txBox="1"/>
          <p:nvPr>
            <p:ph idx="12" type="sldNum"/>
          </p:nvPr>
        </p:nvSpPr>
        <p:spPr>
          <a:xfrm>
            <a:off x="8472457" y="4663216"/>
            <a:ext cx="548699" cy="393600"/>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76" name="Shape 76"/>
        <p:cNvGrpSpPr/>
        <p:nvPr/>
      </p:nvGrpSpPr>
      <p:grpSpPr>
        <a:xfrm>
          <a:off x="0" y="0"/>
          <a:ext cx="0" cy="0"/>
          <a:chOff x="0" y="0"/>
          <a:chExt cx="0" cy="0"/>
        </a:xfrm>
      </p:grpSpPr>
      <p:sp>
        <p:nvSpPr>
          <p:cNvPr id="77" name="Shape 77"/>
          <p:cNvSpPr/>
          <p:nvPr/>
        </p:nvSpPr>
        <p:spPr>
          <a:xfrm>
            <a:off x="4572000" y="-125"/>
            <a:ext cx="4572000" cy="5143499"/>
          </a:xfrm>
          <a:prstGeom prst="rect">
            <a:avLst/>
          </a:prstGeom>
          <a:solidFill>
            <a:schemeClr val="lt2"/>
          </a:solid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8" name="Shape 78"/>
          <p:cNvSpPr txBox="1"/>
          <p:nvPr>
            <p:ph type="title"/>
          </p:nvPr>
        </p:nvSpPr>
        <p:spPr>
          <a:xfrm>
            <a:off x="265500" y="1233175"/>
            <a:ext cx="4045199" cy="1482300"/>
          </a:xfrm>
          <a:prstGeom prst="rect">
            <a:avLst/>
          </a:prstGeom>
          <a:noFill/>
          <a:ln>
            <a:noFill/>
          </a:ln>
        </p:spPr>
        <p:txBody>
          <a:bodyPr anchorCtr="0" anchor="b" bIns="91425" lIns="91425" rIns="91425" wrap="square" tIns="91425"/>
          <a:lstStyle>
            <a:lvl1pPr indent="0" lvl="0" marL="0" marR="0" rtl="0" algn="ctr">
              <a:lnSpc>
                <a:spcPct val="100000"/>
              </a:lnSpc>
              <a:spcBef>
                <a:spcPts val="0"/>
              </a:spcBef>
              <a:spcAft>
                <a:spcPts val="0"/>
              </a:spcAft>
              <a:buClr>
                <a:srgbClr val="38761D"/>
              </a:buClr>
              <a:buFont typeface="Arial"/>
              <a:buNone/>
              <a:defRPr b="0" i="0" sz="4200" u="none" cap="none" strike="noStrike">
                <a:solidFill>
                  <a:srgbClr val="38761D"/>
                </a:solidFill>
                <a:latin typeface="Arial"/>
                <a:ea typeface="Arial"/>
                <a:cs typeface="Arial"/>
                <a:sym typeface="Arial"/>
              </a:defRPr>
            </a:lvl1pPr>
            <a:lvl2pPr indent="0" lvl="1" algn="ctr">
              <a:spcBef>
                <a:spcPts val="0"/>
              </a:spcBef>
              <a:buClr>
                <a:schemeClr val="dk1"/>
              </a:buClr>
              <a:buFont typeface="Arial"/>
              <a:buNone/>
              <a:defRPr sz="4200">
                <a:solidFill>
                  <a:schemeClr val="dk1"/>
                </a:solidFill>
              </a:defRPr>
            </a:lvl2pPr>
            <a:lvl3pPr indent="0" lvl="2" algn="ctr">
              <a:spcBef>
                <a:spcPts val="0"/>
              </a:spcBef>
              <a:buClr>
                <a:schemeClr val="dk1"/>
              </a:buClr>
              <a:buFont typeface="Arial"/>
              <a:buNone/>
              <a:defRPr sz="4200">
                <a:solidFill>
                  <a:schemeClr val="dk1"/>
                </a:solidFill>
              </a:defRPr>
            </a:lvl3pPr>
            <a:lvl4pPr indent="0" lvl="3" algn="ctr">
              <a:spcBef>
                <a:spcPts val="0"/>
              </a:spcBef>
              <a:buClr>
                <a:schemeClr val="dk1"/>
              </a:buClr>
              <a:buFont typeface="Arial"/>
              <a:buNone/>
              <a:defRPr sz="4200">
                <a:solidFill>
                  <a:schemeClr val="dk1"/>
                </a:solidFill>
              </a:defRPr>
            </a:lvl4pPr>
            <a:lvl5pPr indent="0" lvl="4" algn="ctr">
              <a:spcBef>
                <a:spcPts val="0"/>
              </a:spcBef>
              <a:buClr>
                <a:schemeClr val="dk1"/>
              </a:buClr>
              <a:buFont typeface="Arial"/>
              <a:buNone/>
              <a:defRPr sz="4200">
                <a:solidFill>
                  <a:schemeClr val="dk1"/>
                </a:solidFill>
              </a:defRPr>
            </a:lvl5pPr>
            <a:lvl6pPr indent="0" lvl="5" algn="ctr">
              <a:spcBef>
                <a:spcPts val="0"/>
              </a:spcBef>
              <a:buClr>
                <a:schemeClr val="dk1"/>
              </a:buClr>
              <a:buFont typeface="Arial"/>
              <a:buNone/>
              <a:defRPr sz="4200">
                <a:solidFill>
                  <a:schemeClr val="dk1"/>
                </a:solidFill>
              </a:defRPr>
            </a:lvl6pPr>
            <a:lvl7pPr indent="0" lvl="6" algn="ctr">
              <a:spcBef>
                <a:spcPts val="0"/>
              </a:spcBef>
              <a:buClr>
                <a:schemeClr val="dk1"/>
              </a:buClr>
              <a:buFont typeface="Arial"/>
              <a:buNone/>
              <a:defRPr sz="4200">
                <a:solidFill>
                  <a:schemeClr val="dk1"/>
                </a:solidFill>
              </a:defRPr>
            </a:lvl7pPr>
            <a:lvl8pPr indent="0" lvl="7" algn="ctr">
              <a:spcBef>
                <a:spcPts val="0"/>
              </a:spcBef>
              <a:buClr>
                <a:schemeClr val="dk1"/>
              </a:buClr>
              <a:buFont typeface="Arial"/>
              <a:buNone/>
              <a:defRPr sz="4200">
                <a:solidFill>
                  <a:schemeClr val="dk1"/>
                </a:solidFill>
              </a:defRPr>
            </a:lvl8pPr>
            <a:lvl9pPr indent="0" lvl="8" algn="ctr">
              <a:spcBef>
                <a:spcPts val="0"/>
              </a:spcBef>
              <a:buClr>
                <a:schemeClr val="dk1"/>
              </a:buClr>
              <a:buFont typeface="Arial"/>
              <a:buNone/>
              <a:defRPr sz="4200">
                <a:solidFill>
                  <a:schemeClr val="dk1"/>
                </a:solidFill>
              </a:defRPr>
            </a:lvl9pPr>
          </a:lstStyle>
          <a:p/>
        </p:txBody>
      </p:sp>
      <p:sp>
        <p:nvSpPr>
          <p:cNvPr id="79" name="Shape 79"/>
          <p:cNvSpPr txBox="1"/>
          <p:nvPr>
            <p:ph idx="1" type="subTitle"/>
          </p:nvPr>
        </p:nvSpPr>
        <p:spPr>
          <a:xfrm>
            <a:off x="265500" y="2803075"/>
            <a:ext cx="4045199" cy="1235100"/>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chemeClr val="dk2"/>
              </a:buClr>
              <a:buFont typeface="Arial"/>
              <a:buNone/>
              <a:defRPr b="0" i="0" sz="2100" u="none" cap="none" strike="noStrike">
                <a:solidFill>
                  <a:schemeClr val="dk2"/>
                </a:solidFill>
                <a:latin typeface="Arial"/>
                <a:ea typeface="Arial"/>
                <a:cs typeface="Arial"/>
                <a:sym typeface="Arial"/>
              </a:defRPr>
            </a:lvl1pPr>
            <a:lvl2pPr indent="0" lvl="1" marL="457200" marR="0" rtl="0" algn="ctr">
              <a:lnSpc>
                <a:spcPct val="100000"/>
              </a:lnSpc>
              <a:spcBef>
                <a:spcPts val="0"/>
              </a:spcBef>
              <a:spcAft>
                <a:spcPts val="0"/>
              </a:spcAft>
              <a:buClr>
                <a:schemeClr val="dk2"/>
              </a:buClr>
              <a:buFont typeface="Arial"/>
              <a:buNone/>
              <a:defRPr b="0" i="0" sz="2100" u="none" cap="none" strike="noStrike">
                <a:solidFill>
                  <a:schemeClr val="dk2"/>
                </a:solidFill>
                <a:latin typeface="Arial"/>
                <a:ea typeface="Arial"/>
                <a:cs typeface="Arial"/>
                <a:sym typeface="Arial"/>
              </a:defRPr>
            </a:lvl2pPr>
            <a:lvl3pPr indent="0" lvl="2" marL="914400" marR="0" rtl="0" algn="ctr">
              <a:lnSpc>
                <a:spcPct val="100000"/>
              </a:lnSpc>
              <a:spcBef>
                <a:spcPts val="0"/>
              </a:spcBef>
              <a:spcAft>
                <a:spcPts val="0"/>
              </a:spcAft>
              <a:buClr>
                <a:schemeClr val="dk2"/>
              </a:buClr>
              <a:buFont typeface="Arial"/>
              <a:buNone/>
              <a:defRPr b="0" i="0" sz="2100" u="none" cap="none" strike="noStrike">
                <a:solidFill>
                  <a:schemeClr val="dk2"/>
                </a:solidFill>
                <a:latin typeface="Arial"/>
                <a:ea typeface="Arial"/>
                <a:cs typeface="Arial"/>
                <a:sym typeface="Arial"/>
              </a:defRPr>
            </a:lvl3pPr>
            <a:lvl4pPr indent="0" lvl="3" marL="1371600" marR="0" rtl="0" algn="ctr">
              <a:lnSpc>
                <a:spcPct val="100000"/>
              </a:lnSpc>
              <a:spcBef>
                <a:spcPts val="0"/>
              </a:spcBef>
              <a:spcAft>
                <a:spcPts val="0"/>
              </a:spcAft>
              <a:buClr>
                <a:schemeClr val="dk2"/>
              </a:buClr>
              <a:buFont typeface="Arial"/>
              <a:buNone/>
              <a:defRPr b="0" i="0" sz="2100" u="none" cap="none" strike="noStrike">
                <a:solidFill>
                  <a:schemeClr val="dk2"/>
                </a:solidFill>
                <a:latin typeface="Arial"/>
                <a:ea typeface="Arial"/>
                <a:cs typeface="Arial"/>
                <a:sym typeface="Arial"/>
              </a:defRPr>
            </a:lvl4pPr>
            <a:lvl5pPr indent="0" lvl="4" marL="1828800" marR="0" rtl="0" algn="ctr">
              <a:lnSpc>
                <a:spcPct val="100000"/>
              </a:lnSpc>
              <a:spcBef>
                <a:spcPts val="0"/>
              </a:spcBef>
              <a:spcAft>
                <a:spcPts val="0"/>
              </a:spcAft>
              <a:buClr>
                <a:schemeClr val="dk2"/>
              </a:buClr>
              <a:buFont typeface="Arial"/>
              <a:buNone/>
              <a:defRPr b="0" i="0" sz="2100" u="none" cap="none" strike="noStrike">
                <a:solidFill>
                  <a:schemeClr val="dk2"/>
                </a:solidFill>
                <a:latin typeface="Arial"/>
                <a:ea typeface="Arial"/>
                <a:cs typeface="Arial"/>
                <a:sym typeface="Arial"/>
              </a:defRPr>
            </a:lvl5pPr>
            <a:lvl6pPr indent="0" lvl="5" marL="2286000" marR="0" rtl="0" algn="ctr">
              <a:lnSpc>
                <a:spcPct val="100000"/>
              </a:lnSpc>
              <a:spcBef>
                <a:spcPts val="0"/>
              </a:spcBef>
              <a:spcAft>
                <a:spcPts val="0"/>
              </a:spcAft>
              <a:buClr>
                <a:schemeClr val="dk2"/>
              </a:buClr>
              <a:buFont typeface="Arial"/>
              <a:buNone/>
              <a:defRPr b="0" i="0" sz="2100" u="none" cap="none" strike="noStrike">
                <a:solidFill>
                  <a:schemeClr val="dk2"/>
                </a:solidFill>
                <a:latin typeface="Arial"/>
                <a:ea typeface="Arial"/>
                <a:cs typeface="Arial"/>
                <a:sym typeface="Arial"/>
              </a:defRPr>
            </a:lvl6pPr>
            <a:lvl7pPr indent="0" lvl="6" marL="2743200" marR="0" rtl="0" algn="ctr">
              <a:lnSpc>
                <a:spcPct val="100000"/>
              </a:lnSpc>
              <a:spcBef>
                <a:spcPts val="0"/>
              </a:spcBef>
              <a:spcAft>
                <a:spcPts val="0"/>
              </a:spcAft>
              <a:buClr>
                <a:schemeClr val="dk2"/>
              </a:buClr>
              <a:buFont typeface="Arial"/>
              <a:buNone/>
              <a:defRPr b="0" i="0" sz="2100" u="none" cap="none" strike="noStrike">
                <a:solidFill>
                  <a:schemeClr val="dk2"/>
                </a:solidFill>
                <a:latin typeface="Arial"/>
                <a:ea typeface="Arial"/>
                <a:cs typeface="Arial"/>
                <a:sym typeface="Arial"/>
              </a:defRPr>
            </a:lvl7pPr>
            <a:lvl8pPr indent="0" lvl="7" marL="3200400" marR="0" rtl="0" algn="ctr">
              <a:lnSpc>
                <a:spcPct val="100000"/>
              </a:lnSpc>
              <a:spcBef>
                <a:spcPts val="0"/>
              </a:spcBef>
              <a:spcAft>
                <a:spcPts val="0"/>
              </a:spcAft>
              <a:buClr>
                <a:schemeClr val="dk2"/>
              </a:buClr>
              <a:buFont typeface="Arial"/>
              <a:buNone/>
              <a:defRPr b="0" i="0" sz="2100" u="none" cap="none" strike="noStrike">
                <a:solidFill>
                  <a:schemeClr val="dk2"/>
                </a:solidFill>
                <a:latin typeface="Arial"/>
                <a:ea typeface="Arial"/>
                <a:cs typeface="Arial"/>
                <a:sym typeface="Arial"/>
              </a:defRPr>
            </a:lvl8pPr>
            <a:lvl9pPr indent="0" lvl="8" marL="3657600" marR="0" rtl="0" algn="ctr">
              <a:lnSpc>
                <a:spcPct val="100000"/>
              </a:lnSpc>
              <a:spcBef>
                <a:spcPts val="0"/>
              </a:spcBef>
              <a:spcAft>
                <a:spcPts val="0"/>
              </a:spcAft>
              <a:buClr>
                <a:schemeClr val="dk2"/>
              </a:buClr>
              <a:buFont typeface="Arial"/>
              <a:buNone/>
              <a:defRPr b="0" i="0" sz="2100" u="none" cap="none" strike="noStrike">
                <a:solidFill>
                  <a:schemeClr val="dk2"/>
                </a:solidFill>
                <a:latin typeface="Arial"/>
                <a:ea typeface="Arial"/>
                <a:cs typeface="Arial"/>
                <a:sym typeface="Arial"/>
              </a:defRPr>
            </a:lvl9pPr>
          </a:lstStyle>
          <a:p/>
        </p:txBody>
      </p:sp>
      <p:sp>
        <p:nvSpPr>
          <p:cNvPr id="80" name="Shape 80"/>
          <p:cNvSpPr txBox="1"/>
          <p:nvPr>
            <p:ph idx="2" type="body"/>
          </p:nvPr>
        </p:nvSpPr>
        <p:spPr>
          <a:xfrm>
            <a:off x="4939500" y="724075"/>
            <a:ext cx="3837000" cy="3695099"/>
          </a:xfrm>
          <a:prstGeom prst="rect">
            <a:avLst/>
          </a:prstGeom>
          <a:noFill/>
          <a:ln>
            <a:noFill/>
          </a:ln>
        </p:spPr>
        <p:txBody>
          <a:bodyPr anchorCtr="0" anchor="ctr" bIns="91425" lIns="91425" rIns="91425" wrap="square" tIns="91425"/>
          <a:lstStyle>
            <a:lvl1pPr indent="0" lvl="0" marL="0" marR="0" rtl="0" algn="l">
              <a:lnSpc>
                <a:spcPct val="115000"/>
              </a:lnSpc>
              <a:spcBef>
                <a:spcPts val="0"/>
              </a:spcBef>
              <a:spcAft>
                <a:spcPts val="1600"/>
              </a:spcAft>
              <a:buClr>
                <a:schemeClr val="dk2"/>
              </a:buClr>
              <a:buFont typeface="Arial"/>
              <a:buNone/>
              <a:defRPr b="0" i="0" sz="1800" u="none" cap="none" strike="noStrike">
                <a:solidFill>
                  <a:schemeClr val="dk2"/>
                </a:solidFill>
                <a:latin typeface="Arial"/>
                <a:ea typeface="Arial"/>
                <a:cs typeface="Arial"/>
                <a:sym typeface="Arial"/>
              </a:defRPr>
            </a:lvl1pPr>
            <a:lvl2pPr indent="0" lvl="1" marL="4572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9pPr>
          </a:lstStyle>
          <a:p/>
        </p:txBody>
      </p:sp>
      <p:sp>
        <p:nvSpPr>
          <p:cNvPr id="81" name="Shape 81"/>
          <p:cNvSpPr txBox="1"/>
          <p:nvPr>
            <p:ph idx="12" type="sldNum"/>
          </p:nvPr>
        </p:nvSpPr>
        <p:spPr>
          <a:xfrm>
            <a:off x="8472457" y="4663216"/>
            <a:ext cx="548699" cy="393600"/>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82" name="Shape 82"/>
        <p:cNvGrpSpPr/>
        <p:nvPr/>
      </p:nvGrpSpPr>
      <p:grpSpPr>
        <a:xfrm>
          <a:off x="0" y="0"/>
          <a:ext cx="0" cy="0"/>
          <a:chOff x="0" y="0"/>
          <a:chExt cx="0" cy="0"/>
        </a:xfrm>
      </p:grpSpPr>
      <p:sp>
        <p:nvSpPr>
          <p:cNvPr id="83" name="Shape 83"/>
          <p:cNvSpPr txBox="1"/>
          <p:nvPr>
            <p:ph idx="1" type="body"/>
          </p:nvPr>
        </p:nvSpPr>
        <p:spPr>
          <a:xfrm>
            <a:off x="311700" y="4230575"/>
            <a:ext cx="5998800" cy="6051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dk2"/>
              </a:buClr>
              <a:buFont typeface="Arial"/>
              <a:buNone/>
              <a:defRPr b="0" i="0" sz="1800" u="none" cap="none" strike="noStrike">
                <a:solidFill>
                  <a:schemeClr val="dk2"/>
                </a:solidFill>
                <a:latin typeface="Arial"/>
                <a:ea typeface="Arial"/>
                <a:cs typeface="Arial"/>
                <a:sym typeface="Arial"/>
              </a:defRPr>
            </a:lvl1pPr>
            <a:lvl2pPr indent="0" lvl="1" marL="4572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9pPr>
          </a:lstStyle>
          <a:p/>
        </p:txBody>
      </p:sp>
      <p:sp>
        <p:nvSpPr>
          <p:cNvPr id="84" name="Shape 84"/>
          <p:cNvSpPr txBox="1"/>
          <p:nvPr>
            <p:ph idx="12" type="sldNum"/>
          </p:nvPr>
        </p:nvSpPr>
        <p:spPr>
          <a:xfrm>
            <a:off x="8472457" y="4663216"/>
            <a:ext cx="548699" cy="393600"/>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wrap="square"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85" name="Shape 85"/>
        <p:cNvGrpSpPr/>
        <p:nvPr/>
      </p:nvGrpSpPr>
      <p:grpSpPr>
        <a:xfrm>
          <a:off x="0" y="0"/>
          <a:ext cx="0" cy="0"/>
          <a:chOff x="0" y="0"/>
          <a:chExt cx="0" cy="0"/>
        </a:xfrm>
      </p:grpSpPr>
      <p:sp>
        <p:nvSpPr>
          <p:cNvPr id="86" name="Shape 86"/>
          <p:cNvSpPr txBox="1"/>
          <p:nvPr>
            <p:ph type="title"/>
          </p:nvPr>
        </p:nvSpPr>
        <p:spPr>
          <a:xfrm>
            <a:off x="311700" y="2150850"/>
            <a:ext cx="8520599" cy="8418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38761D"/>
              </a:buClr>
              <a:buFont typeface="Arial"/>
              <a:buNone/>
              <a:defRPr b="0" i="0" sz="3600" u="none" cap="none" strike="noStrike">
                <a:solidFill>
                  <a:srgbClr val="38761D"/>
                </a:solidFill>
                <a:latin typeface="Arial"/>
                <a:ea typeface="Arial"/>
                <a:cs typeface="Arial"/>
                <a:sym typeface="Arial"/>
              </a:defRPr>
            </a:lvl1pPr>
            <a:lvl2pPr indent="0" lvl="1" algn="ctr">
              <a:spcBef>
                <a:spcPts val="0"/>
              </a:spcBef>
              <a:buClr>
                <a:schemeClr val="dk1"/>
              </a:buClr>
              <a:buFont typeface="Arial"/>
              <a:buNone/>
              <a:defRPr sz="3600">
                <a:solidFill>
                  <a:schemeClr val="dk1"/>
                </a:solidFill>
              </a:defRPr>
            </a:lvl2pPr>
            <a:lvl3pPr indent="0" lvl="2" algn="ctr">
              <a:spcBef>
                <a:spcPts val="0"/>
              </a:spcBef>
              <a:buClr>
                <a:schemeClr val="dk1"/>
              </a:buClr>
              <a:buFont typeface="Arial"/>
              <a:buNone/>
              <a:defRPr sz="3600">
                <a:solidFill>
                  <a:schemeClr val="dk1"/>
                </a:solidFill>
              </a:defRPr>
            </a:lvl3pPr>
            <a:lvl4pPr indent="0" lvl="3" algn="ctr">
              <a:spcBef>
                <a:spcPts val="0"/>
              </a:spcBef>
              <a:buClr>
                <a:schemeClr val="dk1"/>
              </a:buClr>
              <a:buFont typeface="Arial"/>
              <a:buNone/>
              <a:defRPr sz="3600">
                <a:solidFill>
                  <a:schemeClr val="dk1"/>
                </a:solidFill>
              </a:defRPr>
            </a:lvl4pPr>
            <a:lvl5pPr indent="0" lvl="4" algn="ctr">
              <a:spcBef>
                <a:spcPts val="0"/>
              </a:spcBef>
              <a:buClr>
                <a:schemeClr val="dk1"/>
              </a:buClr>
              <a:buFont typeface="Arial"/>
              <a:buNone/>
              <a:defRPr sz="3600">
                <a:solidFill>
                  <a:schemeClr val="dk1"/>
                </a:solidFill>
              </a:defRPr>
            </a:lvl5pPr>
            <a:lvl6pPr indent="0" lvl="5" algn="ctr">
              <a:spcBef>
                <a:spcPts val="0"/>
              </a:spcBef>
              <a:buClr>
                <a:schemeClr val="dk1"/>
              </a:buClr>
              <a:buFont typeface="Arial"/>
              <a:buNone/>
              <a:defRPr sz="3600">
                <a:solidFill>
                  <a:schemeClr val="dk1"/>
                </a:solidFill>
              </a:defRPr>
            </a:lvl6pPr>
            <a:lvl7pPr indent="0" lvl="6" algn="ctr">
              <a:spcBef>
                <a:spcPts val="0"/>
              </a:spcBef>
              <a:buClr>
                <a:schemeClr val="dk1"/>
              </a:buClr>
              <a:buFont typeface="Arial"/>
              <a:buNone/>
              <a:defRPr sz="3600">
                <a:solidFill>
                  <a:schemeClr val="dk1"/>
                </a:solidFill>
              </a:defRPr>
            </a:lvl7pPr>
            <a:lvl8pPr indent="0" lvl="7" algn="ctr">
              <a:spcBef>
                <a:spcPts val="0"/>
              </a:spcBef>
              <a:buClr>
                <a:schemeClr val="dk1"/>
              </a:buClr>
              <a:buFont typeface="Arial"/>
              <a:buNone/>
              <a:defRPr sz="3600">
                <a:solidFill>
                  <a:schemeClr val="dk1"/>
                </a:solidFill>
              </a:defRPr>
            </a:lvl8pPr>
            <a:lvl9pPr indent="0" lvl="8" algn="ctr">
              <a:spcBef>
                <a:spcPts val="0"/>
              </a:spcBef>
              <a:buClr>
                <a:schemeClr val="dk1"/>
              </a:buClr>
              <a:buFont typeface="Arial"/>
              <a:buNone/>
              <a:defRPr sz="3600">
                <a:solidFill>
                  <a:schemeClr val="dk1"/>
                </a:solidFill>
              </a:defRPr>
            </a:lvl9pPr>
          </a:lstStyle>
          <a:p/>
        </p:txBody>
      </p:sp>
      <p:sp>
        <p:nvSpPr>
          <p:cNvPr id="87" name="Shape 87"/>
          <p:cNvSpPr txBox="1"/>
          <p:nvPr>
            <p:ph idx="12" type="sldNum"/>
          </p:nvPr>
        </p:nvSpPr>
        <p:spPr>
          <a:xfrm>
            <a:off x="8472457" y="4663216"/>
            <a:ext cx="548699" cy="393600"/>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88" name="Shape 88"/>
        <p:cNvGrpSpPr/>
        <p:nvPr/>
      </p:nvGrpSpPr>
      <p:grpSpPr>
        <a:xfrm>
          <a:off x="0" y="0"/>
          <a:ext cx="0" cy="0"/>
          <a:chOff x="0" y="0"/>
          <a:chExt cx="0" cy="0"/>
        </a:xfrm>
      </p:grpSpPr>
      <p:sp>
        <p:nvSpPr>
          <p:cNvPr id="89" name="Shape 89"/>
          <p:cNvSpPr txBox="1"/>
          <p:nvPr>
            <p:ph type="title"/>
          </p:nvPr>
        </p:nvSpPr>
        <p:spPr>
          <a:xfrm>
            <a:off x="490250" y="450150"/>
            <a:ext cx="6367800" cy="40908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38761D"/>
              </a:buClr>
              <a:buFont typeface="Arial"/>
              <a:buNone/>
              <a:defRPr b="0" i="0" sz="4800" u="none" cap="none" strike="noStrike">
                <a:solidFill>
                  <a:srgbClr val="38761D"/>
                </a:solidFill>
                <a:latin typeface="Arial"/>
                <a:ea typeface="Arial"/>
                <a:cs typeface="Arial"/>
                <a:sym typeface="Arial"/>
              </a:defRPr>
            </a:lvl1pPr>
            <a:lvl2pPr indent="0" lvl="1">
              <a:spcBef>
                <a:spcPts val="0"/>
              </a:spcBef>
              <a:buClr>
                <a:schemeClr val="dk1"/>
              </a:buClr>
              <a:buFont typeface="Arial"/>
              <a:buNone/>
              <a:defRPr sz="4800">
                <a:solidFill>
                  <a:schemeClr val="dk1"/>
                </a:solidFill>
              </a:defRPr>
            </a:lvl2pPr>
            <a:lvl3pPr indent="0" lvl="2">
              <a:spcBef>
                <a:spcPts val="0"/>
              </a:spcBef>
              <a:buClr>
                <a:schemeClr val="dk1"/>
              </a:buClr>
              <a:buFont typeface="Arial"/>
              <a:buNone/>
              <a:defRPr sz="4800">
                <a:solidFill>
                  <a:schemeClr val="dk1"/>
                </a:solidFill>
              </a:defRPr>
            </a:lvl3pPr>
            <a:lvl4pPr indent="0" lvl="3">
              <a:spcBef>
                <a:spcPts val="0"/>
              </a:spcBef>
              <a:buClr>
                <a:schemeClr val="dk1"/>
              </a:buClr>
              <a:buFont typeface="Arial"/>
              <a:buNone/>
              <a:defRPr sz="4800">
                <a:solidFill>
                  <a:schemeClr val="dk1"/>
                </a:solidFill>
              </a:defRPr>
            </a:lvl4pPr>
            <a:lvl5pPr indent="0" lvl="4">
              <a:spcBef>
                <a:spcPts val="0"/>
              </a:spcBef>
              <a:buClr>
                <a:schemeClr val="dk1"/>
              </a:buClr>
              <a:buFont typeface="Arial"/>
              <a:buNone/>
              <a:defRPr sz="4800">
                <a:solidFill>
                  <a:schemeClr val="dk1"/>
                </a:solidFill>
              </a:defRPr>
            </a:lvl5pPr>
            <a:lvl6pPr indent="0" lvl="5">
              <a:spcBef>
                <a:spcPts val="0"/>
              </a:spcBef>
              <a:buClr>
                <a:schemeClr val="dk1"/>
              </a:buClr>
              <a:buFont typeface="Arial"/>
              <a:buNone/>
              <a:defRPr sz="4800">
                <a:solidFill>
                  <a:schemeClr val="dk1"/>
                </a:solidFill>
              </a:defRPr>
            </a:lvl6pPr>
            <a:lvl7pPr indent="0" lvl="6">
              <a:spcBef>
                <a:spcPts val="0"/>
              </a:spcBef>
              <a:buClr>
                <a:schemeClr val="dk1"/>
              </a:buClr>
              <a:buFont typeface="Arial"/>
              <a:buNone/>
              <a:defRPr sz="4800">
                <a:solidFill>
                  <a:schemeClr val="dk1"/>
                </a:solidFill>
              </a:defRPr>
            </a:lvl7pPr>
            <a:lvl8pPr indent="0" lvl="7">
              <a:spcBef>
                <a:spcPts val="0"/>
              </a:spcBef>
              <a:buClr>
                <a:schemeClr val="dk1"/>
              </a:buClr>
              <a:buFont typeface="Arial"/>
              <a:buNone/>
              <a:defRPr sz="4800">
                <a:solidFill>
                  <a:schemeClr val="dk1"/>
                </a:solidFill>
              </a:defRPr>
            </a:lvl8pPr>
            <a:lvl9pPr indent="0" lvl="8">
              <a:spcBef>
                <a:spcPts val="0"/>
              </a:spcBef>
              <a:buClr>
                <a:schemeClr val="dk1"/>
              </a:buClr>
              <a:buFont typeface="Arial"/>
              <a:buNone/>
              <a:defRPr sz="4800">
                <a:solidFill>
                  <a:schemeClr val="dk1"/>
                </a:solidFill>
              </a:defRPr>
            </a:lvl9pPr>
          </a:lstStyle>
          <a:p/>
        </p:txBody>
      </p:sp>
      <p:sp>
        <p:nvSpPr>
          <p:cNvPr id="90" name="Shape 90"/>
          <p:cNvSpPr txBox="1"/>
          <p:nvPr>
            <p:ph idx="12" type="sldNum"/>
          </p:nvPr>
        </p:nvSpPr>
        <p:spPr>
          <a:xfrm>
            <a:off x="8472457" y="4663216"/>
            <a:ext cx="548699" cy="393600"/>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91" name="Shape 91"/>
        <p:cNvGrpSpPr/>
        <p:nvPr/>
      </p:nvGrpSpPr>
      <p:grpSpPr>
        <a:xfrm>
          <a:off x="0" y="0"/>
          <a:ext cx="0" cy="0"/>
          <a:chOff x="0" y="0"/>
          <a:chExt cx="0" cy="0"/>
        </a:xfrm>
      </p:grpSpPr>
      <p:sp>
        <p:nvSpPr>
          <p:cNvPr id="92" name="Shape 92"/>
          <p:cNvSpPr txBox="1"/>
          <p:nvPr>
            <p:ph type="title"/>
          </p:nvPr>
        </p:nvSpPr>
        <p:spPr>
          <a:xfrm>
            <a:off x="311700" y="1106125"/>
            <a:ext cx="8520599" cy="1963500"/>
          </a:xfrm>
          <a:prstGeom prst="rect">
            <a:avLst/>
          </a:prstGeom>
          <a:noFill/>
          <a:ln>
            <a:noFill/>
          </a:ln>
        </p:spPr>
        <p:txBody>
          <a:bodyPr anchorCtr="0" anchor="b" bIns="91425" lIns="91425" rIns="91425" wrap="square" tIns="91425"/>
          <a:lstStyle>
            <a:lvl1pPr indent="0" lvl="0" marL="0" marR="0" rtl="0" algn="ctr">
              <a:lnSpc>
                <a:spcPct val="100000"/>
              </a:lnSpc>
              <a:spcBef>
                <a:spcPts val="0"/>
              </a:spcBef>
              <a:spcAft>
                <a:spcPts val="0"/>
              </a:spcAft>
              <a:buClr>
                <a:srgbClr val="38761D"/>
              </a:buClr>
              <a:buFont typeface="Arial"/>
              <a:buNone/>
              <a:defRPr b="0" i="0" sz="12000" u="none" cap="none" strike="noStrike">
                <a:solidFill>
                  <a:srgbClr val="38761D"/>
                </a:solidFill>
                <a:latin typeface="Arial"/>
                <a:ea typeface="Arial"/>
                <a:cs typeface="Arial"/>
                <a:sym typeface="Arial"/>
              </a:defRPr>
            </a:lvl1pPr>
            <a:lvl2pPr indent="0" lvl="1" algn="ctr">
              <a:spcBef>
                <a:spcPts val="0"/>
              </a:spcBef>
              <a:buClr>
                <a:schemeClr val="dk1"/>
              </a:buClr>
              <a:buFont typeface="Arial"/>
              <a:buNone/>
              <a:defRPr sz="12000">
                <a:solidFill>
                  <a:schemeClr val="dk1"/>
                </a:solidFill>
              </a:defRPr>
            </a:lvl2pPr>
            <a:lvl3pPr indent="0" lvl="2" algn="ctr">
              <a:spcBef>
                <a:spcPts val="0"/>
              </a:spcBef>
              <a:buClr>
                <a:schemeClr val="dk1"/>
              </a:buClr>
              <a:buFont typeface="Arial"/>
              <a:buNone/>
              <a:defRPr sz="12000">
                <a:solidFill>
                  <a:schemeClr val="dk1"/>
                </a:solidFill>
              </a:defRPr>
            </a:lvl3pPr>
            <a:lvl4pPr indent="0" lvl="3" algn="ctr">
              <a:spcBef>
                <a:spcPts val="0"/>
              </a:spcBef>
              <a:buClr>
                <a:schemeClr val="dk1"/>
              </a:buClr>
              <a:buFont typeface="Arial"/>
              <a:buNone/>
              <a:defRPr sz="12000">
                <a:solidFill>
                  <a:schemeClr val="dk1"/>
                </a:solidFill>
              </a:defRPr>
            </a:lvl4pPr>
            <a:lvl5pPr indent="0" lvl="4" algn="ctr">
              <a:spcBef>
                <a:spcPts val="0"/>
              </a:spcBef>
              <a:buClr>
                <a:schemeClr val="dk1"/>
              </a:buClr>
              <a:buFont typeface="Arial"/>
              <a:buNone/>
              <a:defRPr sz="12000">
                <a:solidFill>
                  <a:schemeClr val="dk1"/>
                </a:solidFill>
              </a:defRPr>
            </a:lvl5pPr>
            <a:lvl6pPr indent="0" lvl="5" algn="ctr">
              <a:spcBef>
                <a:spcPts val="0"/>
              </a:spcBef>
              <a:buClr>
                <a:schemeClr val="dk1"/>
              </a:buClr>
              <a:buFont typeface="Arial"/>
              <a:buNone/>
              <a:defRPr sz="12000">
                <a:solidFill>
                  <a:schemeClr val="dk1"/>
                </a:solidFill>
              </a:defRPr>
            </a:lvl6pPr>
            <a:lvl7pPr indent="0" lvl="6" algn="ctr">
              <a:spcBef>
                <a:spcPts val="0"/>
              </a:spcBef>
              <a:buClr>
                <a:schemeClr val="dk1"/>
              </a:buClr>
              <a:buFont typeface="Arial"/>
              <a:buNone/>
              <a:defRPr sz="12000">
                <a:solidFill>
                  <a:schemeClr val="dk1"/>
                </a:solidFill>
              </a:defRPr>
            </a:lvl7pPr>
            <a:lvl8pPr indent="0" lvl="7" algn="ctr">
              <a:spcBef>
                <a:spcPts val="0"/>
              </a:spcBef>
              <a:buClr>
                <a:schemeClr val="dk1"/>
              </a:buClr>
              <a:buFont typeface="Arial"/>
              <a:buNone/>
              <a:defRPr sz="12000">
                <a:solidFill>
                  <a:schemeClr val="dk1"/>
                </a:solidFill>
              </a:defRPr>
            </a:lvl8pPr>
            <a:lvl9pPr indent="0" lvl="8" algn="ctr">
              <a:spcBef>
                <a:spcPts val="0"/>
              </a:spcBef>
              <a:buClr>
                <a:schemeClr val="dk1"/>
              </a:buClr>
              <a:buFont typeface="Arial"/>
              <a:buNone/>
              <a:defRPr sz="12000">
                <a:solidFill>
                  <a:schemeClr val="dk1"/>
                </a:solidFill>
              </a:defRPr>
            </a:lvl9pPr>
          </a:lstStyle>
          <a:p/>
        </p:txBody>
      </p:sp>
      <p:sp>
        <p:nvSpPr>
          <p:cNvPr id="93" name="Shape 93"/>
          <p:cNvSpPr txBox="1"/>
          <p:nvPr>
            <p:ph idx="1" type="body"/>
          </p:nvPr>
        </p:nvSpPr>
        <p:spPr>
          <a:xfrm>
            <a:off x="311700" y="3152225"/>
            <a:ext cx="8520599" cy="1300800"/>
          </a:xfrm>
          <a:prstGeom prst="rect">
            <a:avLst/>
          </a:prstGeom>
          <a:noFill/>
          <a:ln>
            <a:noFill/>
          </a:ln>
        </p:spPr>
        <p:txBody>
          <a:bodyPr anchorCtr="0" anchor="t" bIns="91425" lIns="91425" rIns="91425" wrap="square" tIns="91425"/>
          <a:lstStyle>
            <a:lvl1pPr indent="0" lvl="0" marL="0" marR="0" rtl="0" algn="ctr">
              <a:lnSpc>
                <a:spcPct val="115000"/>
              </a:lnSpc>
              <a:spcBef>
                <a:spcPts val="0"/>
              </a:spcBef>
              <a:spcAft>
                <a:spcPts val="1600"/>
              </a:spcAft>
              <a:buClr>
                <a:schemeClr val="dk2"/>
              </a:buClr>
              <a:buFont typeface="Arial"/>
              <a:buNone/>
              <a:defRPr b="0" i="0" sz="1800" u="none" cap="none" strike="noStrike">
                <a:solidFill>
                  <a:schemeClr val="dk2"/>
                </a:solidFill>
                <a:latin typeface="Arial"/>
                <a:ea typeface="Arial"/>
                <a:cs typeface="Arial"/>
                <a:sym typeface="Arial"/>
              </a:defRPr>
            </a:lvl1pPr>
            <a:lvl2pPr indent="0" lvl="1" marL="457200" marR="0" rtl="0" algn="ctr">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2pPr>
            <a:lvl3pPr indent="0" lvl="2" marL="914400" marR="0" rtl="0" algn="ctr">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3pPr>
            <a:lvl4pPr indent="0" lvl="3" marL="1371600" marR="0" rtl="0" algn="ctr">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4pPr>
            <a:lvl5pPr indent="0" lvl="4" marL="1828800" marR="0" rtl="0" algn="ctr">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5pPr>
            <a:lvl6pPr indent="0" lvl="5" marL="2286000" marR="0" rtl="0" algn="ctr">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6pPr>
            <a:lvl7pPr indent="0" lvl="6" marL="2743200" marR="0" rtl="0" algn="ctr">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7pPr>
            <a:lvl8pPr indent="0" lvl="7" marL="3200400" marR="0" rtl="0" algn="ctr">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8pPr>
            <a:lvl9pPr indent="0" lvl="8" marL="3657600" marR="0" rtl="0" algn="ctr">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9pPr>
          </a:lstStyle>
          <a:p/>
        </p:txBody>
      </p:sp>
      <p:sp>
        <p:nvSpPr>
          <p:cNvPr id="94" name="Shape 94"/>
          <p:cNvSpPr txBox="1"/>
          <p:nvPr>
            <p:ph idx="12" type="sldNum"/>
          </p:nvPr>
        </p:nvSpPr>
        <p:spPr>
          <a:xfrm>
            <a:off x="8472457" y="4663216"/>
            <a:ext cx="548699" cy="393600"/>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Patricia and Eric's theme">
    <p:bg>
      <p:bgPr>
        <a:solidFill>
          <a:schemeClr val="dk1"/>
        </a:solidFill>
      </p:bgPr>
    </p:bg>
    <p:spTree>
      <p:nvGrpSpPr>
        <p:cNvPr id="99" name="Shape 99"/>
        <p:cNvGrpSpPr/>
        <p:nvPr/>
      </p:nvGrpSpPr>
      <p:grpSpPr>
        <a:xfrm>
          <a:off x="0" y="0"/>
          <a:ext cx="0" cy="0"/>
          <a:chOff x="0" y="0"/>
          <a:chExt cx="0" cy="0"/>
        </a:xfrm>
      </p:grpSpPr>
      <p:sp>
        <p:nvSpPr>
          <p:cNvPr id="100" name="Shape 100"/>
          <p:cNvSpPr/>
          <p:nvPr/>
        </p:nvSpPr>
        <p:spPr>
          <a:xfrm>
            <a:off x="0" y="0"/>
            <a:ext cx="9144000" cy="3429000"/>
          </a:xfrm>
          <a:prstGeom prst="rect">
            <a:avLst/>
          </a:prstGeom>
          <a:solidFill>
            <a:schemeClr val="lt1"/>
          </a:solid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1" name="Shape 101"/>
          <p:cNvSpPr txBox="1"/>
          <p:nvPr>
            <p:ph type="ctrTitle"/>
          </p:nvPr>
        </p:nvSpPr>
        <p:spPr>
          <a:xfrm>
            <a:off x="311700" y="392150"/>
            <a:ext cx="8520600" cy="2690325"/>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chemeClr val="accent1"/>
              </a:buClr>
              <a:buFont typeface="Amatic SC"/>
              <a:buNone/>
              <a:defRPr b="1" i="0" sz="8000" u="none" cap="none" strike="noStrike">
                <a:solidFill>
                  <a:schemeClr val="accent1"/>
                </a:solidFill>
                <a:latin typeface="Amatic SC"/>
                <a:ea typeface="Amatic SC"/>
                <a:cs typeface="Amatic SC"/>
                <a:sym typeface="Amatic SC"/>
              </a:defRPr>
            </a:lvl1pPr>
            <a:lvl2pPr indent="0" lvl="1" algn="ctr">
              <a:spcBef>
                <a:spcPts val="0"/>
              </a:spcBef>
              <a:buClr>
                <a:schemeClr val="accent1"/>
              </a:buClr>
              <a:buFont typeface="Amatic SC"/>
              <a:buNone/>
              <a:defRPr b="1" sz="8000">
                <a:solidFill>
                  <a:schemeClr val="accent1"/>
                </a:solidFill>
                <a:latin typeface="Amatic SC"/>
                <a:ea typeface="Amatic SC"/>
                <a:cs typeface="Amatic SC"/>
                <a:sym typeface="Amatic SC"/>
              </a:defRPr>
            </a:lvl2pPr>
            <a:lvl3pPr indent="0" lvl="2" algn="ctr">
              <a:spcBef>
                <a:spcPts val="0"/>
              </a:spcBef>
              <a:buClr>
                <a:schemeClr val="accent1"/>
              </a:buClr>
              <a:buFont typeface="Amatic SC"/>
              <a:buNone/>
              <a:defRPr b="1" sz="8000">
                <a:solidFill>
                  <a:schemeClr val="accent1"/>
                </a:solidFill>
                <a:latin typeface="Amatic SC"/>
                <a:ea typeface="Amatic SC"/>
                <a:cs typeface="Amatic SC"/>
                <a:sym typeface="Amatic SC"/>
              </a:defRPr>
            </a:lvl3pPr>
            <a:lvl4pPr indent="0" lvl="3" algn="ctr">
              <a:spcBef>
                <a:spcPts val="0"/>
              </a:spcBef>
              <a:buClr>
                <a:schemeClr val="accent1"/>
              </a:buClr>
              <a:buFont typeface="Amatic SC"/>
              <a:buNone/>
              <a:defRPr b="1" sz="8000">
                <a:solidFill>
                  <a:schemeClr val="accent1"/>
                </a:solidFill>
                <a:latin typeface="Amatic SC"/>
                <a:ea typeface="Amatic SC"/>
                <a:cs typeface="Amatic SC"/>
                <a:sym typeface="Amatic SC"/>
              </a:defRPr>
            </a:lvl4pPr>
            <a:lvl5pPr indent="0" lvl="4" algn="ctr">
              <a:spcBef>
                <a:spcPts val="0"/>
              </a:spcBef>
              <a:buClr>
                <a:schemeClr val="accent1"/>
              </a:buClr>
              <a:buFont typeface="Amatic SC"/>
              <a:buNone/>
              <a:defRPr b="1" sz="8000">
                <a:solidFill>
                  <a:schemeClr val="accent1"/>
                </a:solidFill>
                <a:latin typeface="Amatic SC"/>
                <a:ea typeface="Amatic SC"/>
                <a:cs typeface="Amatic SC"/>
                <a:sym typeface="Amatic SC"/>
              </a:defRPr>
            </a:lvl5pPr>
            <a:lvl6pPr indent="0" lvl="5" algn="ctr">
              <a:spcBef>
                <a:spcPts val="0"/>
              </a:spcBef>
              <a:buClr>
                <a:schemeClr val="accent1"/>
              </a:buClr>
              <a:buFont typeface="Amatic SC"/>
              <a:buNone/>
              <a:defRPr b="1" sz="8000">
                <a:solidFill>
                  <a:schemeClr val="accent1"/>
                </a:solidFill>
                <a:latin typeface="Amatic SC"/>
                <a:ea typeface="Amatic SC"/>
                <a:cs typeface="Amatic SC"/>
                <a:sym typeface="Amatic SC"/>
              </a:defRPr>
            </a:lvl6pPr>
            <a:lvl7pPr indent="0" lvl="6" algn="ctr">
              <a:spcBef>
                <a:spcPts val="0"/>
              </a:spcBef>
              <a:buClr>
                <a:schemeClr val="accent1"/>
              </a:buClr>
              <a:buFont typeface="Amatic SC"/>
              <a:buNone/>
              <a:defRPr b="1" sz="8000">
                <a:solidFill>
                  <a:schemeClr val="accent1"/>
                </a:solidFill>
                <a:latin typeface="Amatic SC"/>
                <a:ea typeface="Amatic SC"/>
                <a:cs typeface="Amatic SC"/>
                <a:sym typeface="Amatic SC"/>
              </a:defRPr>
            </a:lvl7pPr>
            <a:lvl8pPr indent="0" lvl="7" algn="ctr">
              <a:spcBef>
                <a:spcPts val="0"/>
              </a:spcBef>
              <a:buClr>
                <a:schemeClr val="accent1"/>
              </a:buClr>
              <a:buFont typeface="Amatic SC"/>
              <a:buNone/>
              <a:defRPr b="1" sz="8000">
                <a:solidFill>
                  <a:schemeClr val="accent1"/>
                </a:solidFill>
                <a:latin typeface="Amatic SC"/>
                <a:ea typeface="Amatic SC"/>
                <a:cs typeface="Amatic SC"/>
                <a:sym typeface="Amatic SC"/>
              </a:defRPr>
            </a:lvl8pPr>
            <a:lvl9pPr indent="0" lvl="8" algn="ctr">
              <a:spcBef>
                <a:spcPts val="0"/>
              </a:spcBef>
              <a:buClr>
                <a:schemeClr val="accent1"/>
              </a:buClr>
              <a:buFont typeface="Amatic SC"/>
              <a:buNone/>
              <a:defRPr b="1" sz="8000">
                <a:solidFill>
                  <a:schemeClr val="accent1"/>
                </a:solidFill>
                <a:latin typeface="Amatic SC"/>
                <a:ea typeface="Amatic SC"/>
                <a:cs typeface="Amatic SC"/>
                <a:sym typeface="Amatic SC"/>
              </a:defRPr>
            </a:lvl9pPr>
          </a:lstStyle>
          <a:p/>
        </p:txBody>
      </p:sp>
      <p:sp>
        <p:nvSpPr>
          <p:cNvPr id="102" name="Shape 102"/>
          <p:cNvSpPr txBox="1"/>
          <p:nvPr>
            <p:ph idx="1" type="subTitle"/>
          </p:nvPr>
        </p:nvSpPr>
        <p:spPr>
          <a:xfrm>
            <a:off x="311700" y="3890400"/>
            <a:ext cx="8520600" cy="706275"/>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chemeClr val="accent1"/>
              </a:buClr>
              <a:buFont typeface="Source Code Pro"/>
              <a:buNone/>
              <a:defRPr b="1" i="0" sz="2100" u="none" cap="none" strike="noStrike">
                <a:solidFill>
                  <a:schemeClr val="accent1"/>
                </a:solidFill>
                <a:latin typeface="Source Code Pro"/>
                <a:ea typeface="Source Code Pro"/>
                <a:cs typeface="Source Code Pro"/>
                <a:sym typeface="Source Code Pro"/>
              </a:defRPr>
            </a:lvl1pPr>
            <a:lvl2pPr indent="0" lvl="1" marL="0" marR="0" rtl="0" algn="ctr">
              <a:lnSpc>
                <a:spcPct val="100000"/>
              </a:lnSpc>
              <a:spcBef>
                <a:spcPts val="0"/>
              </a:spcBef>
              <a:spcAft>
                <a:spcPts val="0"/>
              </a:spcAft>
              <a:buClr>
                <a:schemeClr val="accent1"/>
              </a:buClr>
              <a:buFont typeface="Source Code Pro"/>
              <a:buNone/>
              <a:defRPr b="1" i="0" sz="2100" u="none" cap="none" strike="noStrike">
                <a:solidFill>
                  <a:schemeClr val="accent1"/>
                </a:solidFill>
                <a:latin typeface="Source Code Pro"/>
                <a:ea typeface="Source Code Pro"/>
                <a:cs typeface="Source Code Pro"/>
                <a:sym typeface="Source Code Pro"/>
              </a:defRPr>
            </a:lvl2pPr>
            <a:lvl3pPr indent="0" lvl="2" marL="0" marR="0" rtl="0" algn="ctr">
              <a:lnSpc>
                <a:spcPct val="100000"/>
              </a:lnSpc>
              <a:spcBef>
                <a:spcPts val="0"/>
              </a:spcBef>
              <a:spcAft>
                <a:spcPts val="0"/>
              </a:spcAft>
              <a:buClr>
                <a:schemeClr val="accent1"/>
              </a:buClr>
              <a:buFont typeface="Source Code Pro"/>
              <a:buNone/>
              <a:defRPr b="1" i="0" sz="2100" u="none" cap="none" strike="noStrike">
                <a:solidFill>
                  <a:schemeClr val="accent1"/>
                </a:solidFill>
                <a:latin typeface="Source Code Pro"/>
                <a:ea typeface="Source Code Pro"/>
                <a:cs typeface="Source Code Pro"/>
                <a:sym typeface="Source Code Pro"/>
              </a:defRPr>
            </a:lvl3pPr>
            <a:lvl4pPr indent="0" lvl="3" marL="0" marR="0" rtl="0" algn="ctr">
              <a:lnSpc>
                <a:spcPct val="100000"/>
              </a:lnSpc>
              <a:spcBef>
                <a:spcPts val="0"/>
              </a:spcBef>
              <a:spcAft>
                <a:spcPts val="0"/>
              </a:spcAft>
              <a:buClr>
                <a:schemeClr val="accent1"/>
              </a:buClr>
              <a:buFont typeface="Source Code Pro"/>
              <a:buNone/>
              <a:defRPr b="1" i="0" sz="2100" u="none" cap="none" strike="noStrike">
                <a:solidFill>
                  <a:schemeClr val="accent1"/>
                </a:solidFill>
                <a:latin typeface="Source Code Pro"/>
                <a:ea typeface="Source Code Pro"/>
                <a:cs typeface="Source Code Pro"/>
                <a:sym typeface="Source Code Pro"/>
              </a:defRPr>
            </a:lvl4pPr>
            <a:lvl5pPr indent="0" lvl="4" marL="0" marR="0" rtl="0" algn="ctr">
              <a:lnSpc>
                <a:spcPct val="100000"/>
              </a:lnSpc>
              <a:spcBef>
                <a:spcPts val="0"/>
              </a:spcBef>
              <a:spcAft>
                <a:spcPts val="0"/>
              </a:spcAft>
              <a:buClr>
                <a:schemeClr val="accent1"/>
              </a:buClr>
              <a:buFont typeface="Source Code Pro"/>
              <a:buNone/>
              <a:defRPr b="1" i="0" sz="2100" u="none" cap="none" strike="noStrike">
                <a:solidFill>
                  <a:schemeClr val="accent1"/>
                </a:solidFill>
                <a:latin typeface="Source Code Pro"/>
                <a:ea typeface="Source Code Pro"/>
                <a:cs typeface="Source Code Pro"/>
                <a:sym typeface="Source Code Pro"/>
              </a:defRPr>
            </a:lvl5pPr>
            <a:lvl6pPr indent="0" lvl="5" marL="0" marR="0" rtl="0" algn="ctr">
              <a:lnSpc>
                <a:spcPct val="100000"/>
              </a:lnSpc>
              <a:spcBef>
                <a:spcPts val="0"/>
              </a:spcBef>
              <a:spcAft>
                <a:spcPts val="0"/>
              </a:spcAft>
              <a:buClr>
                <a:schemeClr val="accent1"/>
              </a:buClr>
              <a:buFont typeface="Source Code Pro"/>
              <a:buNone/>
              <a:defRPr b="1" i="0" sz="2100" u="none" cap="none" strike="noStrike">
                <a:solidFill>
                  <a:schemeClr val="accent1"/>
                </a:solidFill>
                <a:latin typeface="Source Code Pro"/>
                <a:ea typeface="Source Code Pro"/>
                <a:cs typeface="Source Code Pro"/>
                <a:sym typeface="Source Code Pro"/>
              </a:defRPr>
            </a:lvl6pPr>
            <a:lvl7pPr indent="0" lvl="6" marL="0" marR="0" rtl="0" algn="ctr">
              <a:lnSpc>
                <a:spcPct val="100000"/>
              </a:lnSpc>
              <a:spcBef>
                <a:spcPts val="0"/>
              </a:spcBef>
              <a:spcAft>
                <a:spcPts val="0"/>
              </a:spcAft>
              <a:buClr>
                <a:schemeClr val="accent1"/>
              </a:buClr>
              <a:buFont typeface="Source Code Pro"/>
              <a:buNone/>
              <a:defRPr b="1" i="0" sz="2100" u="none" cap="none" strike="noStrike">
                <a:solidFill>
                  <a:schemeClr val="accent1"/>
                </a:solidFill>
                <a:latin typeface="Source Code Pro"/>
                <a:ea typeface="Source Code Pro"/>
                <a:cs typeface="Source Code Pro"/>
                <a:sym typeface="Source Code Pro"/>
              </a:defRPr>
            </a:lvl7pPr>
            <a:lvl8pPr indent="0" lvl="7" marL="0" marR="0" rtl="0" algn="ctr">
              <a:lnSpc>
                <a:spcPct val="100000"/>
              </a:lnSpc>
              <a:spcBef>
                <a:spcPts val="0"/>
              </a:spcBef>
              <a:spcAft>
                <a:spcPts val="0"/>
              </a:spcAft>
              <a:buClr>
                <a:schemeClr val="accent1"/>
              </a:buClr>
              <a:buFont typeface="Source Code Pro"/>
              <a:buNone/>
              <a:defRPr b="1" i="0" sz="2100" u="none" cap="none" strike="noStrike">
                <a:solidFill>
                  <a:schemeClr val="accent1"/>
                </a:solidFill>
                <a:latin typeface="Source Code Pro"/>
                <a:ea typeface="Source Code Pro"/>
                <a:cs typeface="Source Code Pro"/>
                <a:sym typeface="Source Code Pro"/>
              </a:defRPr>
            </a:lvl8pPr>
            <a:lvl9pPr indent="0" lvl="8" marL="0" marR="0" rtl="0" algn="ctr">
              <a:lnSpc>
                <a:spcPct val="100000"/>
              </a:lnSpc>
              <a:spcBef>
                <a:spcPts val="0"/>
              </a:spcBef>
              <a:spcAft>
                <a:spcPts val="0"/>
              </a:spcAft>
              <a:buClr>
                <a:schemeClr val="accent1"/>
              </a:buClr>
              <a:buFont typeface="Source Code Pro"/>
              <a:buNone/>
              <a:defRPr b="1" i="0" sz="2100" u="none" cap="none" strike="noStrike">
                <a:solidFill>
                  <a:schemeClr val="accent1"/>
                </a:solidFill>
                <a:latin typeface="Source Code Pro"/>
                <a:ea typeface="Source Code Pro"/>
                <a:cs typeface="Source Code Pro"/>
                <a:sym typeface="Source Code Pro"/>
              </a:defRPr>
            </a:lvl9pPr>
          </a:lstStyle>
          <a:p/>
        </p:txBody>
      </p:sp>
      <p:sp>
        <p:nvSpPr>
          <p:cNvPr id="103" name="Shape 103"/>
          <p:cNvSpPr txBox="1"/>
          <p:nvPr>
            <p:ph idx="12" type="sldNum"/>
          </p:nvPr>
        </p:nvSpPr>
        <p:spPr>
          <a:xfrm>
            <a:off x="8472457" y="4663216"/>
            <a:ext cx="548700" cy="393525"/>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bg>
      <p:bgPr>
        <a:solidFill>
          <a:srgbClr val="FFFFFF"/>
        </a:solidFill>
      </p:bgPr>
    </p:bg>
    <p:spTree>
      <p:nvGrpSpPr>
        <p:cNvPr id="104" name="Shape 104"/>
        <p:cNvGrpSpPr/>
        <p:nvPr/>
      </p:nvGrpSpPr>
      <p:grpSpPr>
        <a:xfrm>
          <a:off x="0" y="0"/>
          <a:ext cx="0" cy="0"/>
          <a:chOff x="0" y="0"/>
          <a:chExt cx="0" cy="0"/>
        </a:xfrm>
      </p:grpSpPr>
      <p:sp>
        <p:nvSpPr>
          <p:cNvPr id="105" name="Shape 105"/>
          <p:cNvSpPr txBox="1"/>
          <p:nvPr>
            <p:ph type="title"/>
          </p:nvPr>
        </p:nvSpPr>
        <p:spPr>
          <a:xfrm>
            <a:off x="311700" y="142075"/>
            <a:ext cx="8520600" cy="6948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chemeClr val="accent1"/>
              </a:buClr>
              <a:buSzPct val="100000"/>
              <a:buFont typeface="Arial"/>
              <a:buNone/>
              <a:defRPr b="0" i="0" sz="3000" u="none" cap="none" strike="noStrike">
                <a:solidFill>
                  <a:schemeClr val="accent1"/>
                </a:solidFill>
                <a:latin typeface="Arial"/>
                <a:ea typeface="Arial"/>
                <a:cs typeface="Arial"/>
                <a:sym typeface="Arial"/>
              </a:defRPr>
            </a:lvl1pPr>
            <a:lvl2pPr indent="0" lvl="1">
              <a:spcBef>
                <a:spcPts val="0"/>
              </a:spcBef>
              <a:buClr>
                <a:schemeClr val="accent1"/>
              </a:buClr>
              <a:buFont typeface="Amatic SC"/>
              <a:buNone/>
              <a:defRPr b="1" sz="4200">
                <a:solidFill>
                  <a:schemeClr val="accent1"/>
                </a:solidFill>
                <a:latin typeface="Amatic SC"/>
                <a:ea typeface="Amatic SC"/>
                <a:cs typeface="Amatic SC"/>
                <a:sym typeface="Amatic SC"/>
              </a:defRPr>
            </a:lvl2pPr>
            <a:lvl3pPr indent="0" lvl="2">
              <a:spcBef>
                <a:spcPts val="0"/>
              </a:spcBef>
              <a:buClr>
                <a:schemeClr val="accent1"/>
              </a:buClr>
              <a:buFont typeface="Amatic SC"/>
              <a:buNone/>
              <a:defRPr b="1" sz="4200">
                <a:solidFill>
                  <a:schemeClr val="accent1"/>
                </a:solidFill>
                <a:latin typeface="Amatic SC"/>
                <a:ea typeface="Amatic SC"/>
                <a:cs typeface="Amatic SC"/>
                <a:sym typeface="Amatic SC"/>
              </a:defRPr>
            </a:lvl3pPr>
            <a:lvl4pPr indent="0" lvl="3">
              <a:spcBef>
                <a:spcPts val="0"/>
              </a:spcBef>
              <a:buClr>
                <a:schemeClr val="accent1"/>
              </a:buClr>
              <a:buFont typeface="Amatic SC"/>
              <a:buNone/>
              <a:defRPr b="1" sz="4200">
                <a:solidFill>
                  <a:schemeClr val="accent1"/>
                </a:solidFill>
                <a:latin typeface="Amatic SC"/>
                <a:ea typeface="Amatic SC"/>
                <a:cs typeface="Amatic SC"/>
                <a:sym typeface="Amatic SC"/>
              </a:defRPr>
            </a:lvl4pPr>
            <a:lvl5pPr indent="0" lvl="4">
              <a:spcBef>
                <a:spcPts val="0"/>
              </a:spcBef>
              <a:buClr>
                <a:schemeClr val="accent1"/>
              </a:buClr>
              <a:buFont typeface="Amatic SC"/>
              <a:buNone/>
              <a:defRPr b="1" sz="4200">
                <a:solidFill>
                  <a:schemeClr val="accent1"/>
                </a:solidFill>
                <a:latin typeface="Amatic SC"/>
                <a:ea typeface="Amatic SC"/>
                <a:cs typeface="Amatic SC"/>
                <a:sym typeface="Amatic SC"/>
              </a:defRPr>
            </a:lvl5pPr>
            <a:lvl6pPr indent="0" lvl="5">
              <a:spcBef>
                <a:spcPts val="0"/>
              </a:spcBef>
              <a:buClr>
                <a:schemeClr val="accent1"/>
              </a:buClr>
              <a:buFont typeface="Amatic SC"/>
              <a:buNone/>
              <a:defRPr b="1" sz="4200">
                <a:solidFill>
                  <a:schemeClr val="accent1"/>
                </a:solidFill>
                <a:latin typeface="Amatic SC"/>
                <a:ea typeface="Amatic SC"/>
                <a:cs typeface="Amatic SC"/>
                <a:sym typeface="Amatic SC"/>
              </a:defRPr>
            </a:lvl6pPr>
            <a:lvl7pPr indent="0" lvl="6">
              <a:spcBef>
                <a:spcPts val="0"/>
              </a:spcBef>
              <a:buClr>
                <a:schemeClr val="accent1"/>
              </a:buClr>
              <a:buFont typeface="Amatic SC"/>
              <a:buNone/>
              <a:defRPr b="1" sz="4200">
                <a:solidFill>
                  <a:schemeClr val="accent1"/>
                </a:solidFill>
                <a:latin typeface="Amatic SC"/>
                <a:ea typeface="Amatic SC"/>
                <a:cs typeface="Amatic SC"/>
                <a:sym typeface="Amatic SC"/>
              </a:defRPr>
            </a:lvl7pPr>
            <a:lvl8pPr indent="0" lvl="7">
              <a:spcBef>
                <a:spcPts val="0"/>
              </a:spcBef>
              <a:buClr>
                <a:schemeClr val="accent1"/>
              </a:buClr>
              <a:buFont typeface="Amatic SC"/>
              <a:buNone/>
              <a:defRPr b="1" sz="4200">
                <a:solidFill>
                  <a:schemeClr val="accent1"/>
                </a:solidFill>
                <a:latin typeface="Amatic SC"/>
                <a:ea typeface="Amatic SC"/>
                <a:cs typeface="Amatic SC"/>
                <a:sym typeface="Amatic SC"/>
              </a:defRPr>
            </a:lvl8pPr>
            <a:lvl9pPr indent="0" lvl="8">
              <a:spcBef>
                <a:spcPts val="0"/>
              </a:spcBef>
              <a:buClr>
                <a:schemeClr val="accent1"/>
              </a:buClr>
              <a:buFont typeface="Amatic SC"/>
              <a:buNone/>
              <a:defRPr b="1" sz="4200">
                <a:solidFill>
                  <a:schemeClr val="accent1"/>
                </a:solidFill>
                <a:latin typeface="Amatic SC"/>
                <a:ea typeface="Amatic SC"/>
                <a:cs typeface="Amatic SC"/>
                <a:sym typeface="Amatic SC"/>
              </a:defRPr>
            </a:lvl9pPr>
          </a:lstStyle>
          <a:p/>
        </p:txBody>
      </p:sp>
      <p:sp>
        <p:nvSpPr>
          <p:cNvPr id="106" name="Shape 106"/>
          <p:cNvSpPr txBox="1"/>
          <p:nvPr>
            <p:ph idx="1" type="body"/>
          </p:nvPr>
        </p:nvSpPr>
        <p:spPr>
          <a:xfrm>
            <a:off x="311700" y="897050"/>
            <a:ext cx="8520600" cy="3766200"/>
          </a:xfrm>
          <a:prstGeom prst="rect">
            <a:avLst/>
          </a:prstGeom>
          <a:noFill/>
          <a:ln>
            <a:noFill/>
          </a:ln>
        </p:spPr>
        <p:txBody>
          <a:bodyPr anchorCtr="0" anchor="t" bIns="91425" lIns="91425" rIns="91425" wrap="square" tIns="91425"/>
          <a:lstStyle>
            <a:lvl1pPr indent="0" lvl="0" marL="0" marR="0" rtl="0" algn="l">
              <a:lnSpc>
                <a:spcPct val="115000"/>
              </a:lnSpc>
              <a:spcBef>
                <a:spcPts val="0"/>
              </a:spcBef>
              <a:spcAft>
                <a:spcPts val="1600"/>
              </a:spcAft>
              <a:buClr>
                <a:schemeClr val="dk2"/>
              </a:buClr>
              <a:buFont typeface="Arial"/>
              <a:buNone/>
              <a:defRPr i="0" sz="1800" u="none" cap="none" strike="noStrike">
                <a:solidFill>
                  <a:schemeClr val="dk2"/>
                </a:solidFill>
                <a:latin typeface="Arial"/>
                <a:ea typeface="Arial"/>
                <a:cs typeface="Arial"/>
                <a:sym typeface="Arial"/>
              </a:defRPr>
            </a:lvl1pPr>
            <a:lvl2pPr indent="0" lvl="1" marL="0" marR="0" rtl="0" algn="l">
              <a:lnSpc>
                <a:spcPct val="115000"/>
              </a:lnSpc>
              <a:spcBef>
                <a:spcPts val="0"/>
              </a:spcBef>
              <a:spcAft>
                <a:spcPts val="1600"/>
              </a:spcAft>
              <a:buClr>
                <a:schemeClr val="dk2"/>
              </a:buClr>
              <a:buFont typeface="Arial"/>
              <a:buNone/>
              <a:defRPr i="0" sz="1400" u="none" cap="none" strike="noStrike">
                <a:solidFill>
                  <a:schemeClr val="dk2"/>
                </a:solidFill>
                <a:latin typeface="Arial"/>
                <a:ea typeface="Arial"/>
                <a:cs typeface="Arial"/>
                <a:sym typeface="Arial"/>
              </a:defRPr>
            </a:lvl2pPr>
            <a:lvl3pPr indent="0" lvl="2" marL="0" marR="0" rtl="0" algn="l">
              <a:lnSpc>
                <a:spcPct val="115000"/>
              </a:lnSpc>
              <a:spcBef>
                <a:spcPts val="0"/>
              </a:spcBef>
              <a:spcAft>
                <a:spcPts val="1600"/>
              </a:spcAft>
              <a:buClr>
                <a:schemeClr val="dk2"/>
              </a:buClr>
              <a:buFont typeface="Arial"/>
              <a:buNone/>
              <a:defRPr i="0" sz="1400" u="none" cap="none" strike="noStrike">
                <a:solidFill>
                  <a:schemeClr val="dk2"/>
                </a:solidFill>
                <a:latin typeface="Arial"/>
                <a:ea typeface="Arial"/>
                <a:cs typeface="Arial"/>
                <a:sym typeface="Arial"/>
              </a:defRPr>
            </a:lvl3pPr>
            <a:lvl4pPr indent="0" lvl="3" marL="0" marR="0" rtl="0" algn="l">
              <a:lnSpc>
                <a:spcPct val="115000"/>
              </a:lnSpc>
              <a:spcBef>
                <a:spcPts val="0"/>
              </a:spcBef>
              <a:spcAft>
                <a:spcPts val="1600"/>
              </a:spcAft>
              <a:buClr>
                <a:schemeClr val="dk2"/>
              </a:buClr>
              <a:buFont typeface="Arial"/>
              <a:buNone/>
              <a:defRPr i="0" sz="1400" u="none" cap="none" strike="noStrike">
                <a:solidFill>
                  <a:schemeClr val="dk2"/>
                </a:solidFill>
                <a:latin typeface="Arial"/>
                <a:ea typeface="Arial"/>
                <a:cs typeface="Arial"/>
                <a:sym typeface="Arial"/>
              </a:defRPr>
            </a:lvl4pPr>
            <a:lvl5pPr indent="0" lvl="4" marL="0" marR="0" rtl="0" algn="l">
              <a:lnSpc>
                <a:spcPct val="115000"/>
              </a:lnSpc>
              <a:spcBef>
                <a:spcPts val="0"/>
              </a:spcBef>
              <a:spcAft>
                <a:spcPts val="1600"/>
              </a:spcAft>
              <a:buClr>
                <a:schemeClr val="dk2"/>
              </a:buClr>
              <a:buFont typeface="Arial"/>
              <a:buNone/>
              <a:defRPr i="0" sz="1400" u="none" cap="none" strike="noStrike">
                <a:solidFill>
                  <a:schemeClr val="dk2"/>
                </a:solidFill>
                <a:latin typeface="Arial"/>
                <a:ea typeface="Arial"/>
                <a:cs typeface="Arial"/>
                <a:sym typeface="Arial"/>
              </a:defRPr>
            </a:lvl5pPr>
            <a:lvl6pPr indent="0" lvl="5" marL="0" marR="0" rtl="0" algn="l">
              <a:lnSpc>
                <a:spcPct val="115000"/>
              </a:lnSpc>
              <a:spcBef>
                <a:spcPts val="0"/>
              </a:spcBef>
              <a:spcAft>
                <a:spcPts val="1600"/>
              </a:spcAft>
              <a:buClr>
                <a:schemeClr val="dk2"/>
              </a:buClr>
              <a:buFont typeface="Arial"/>
              <a:buNone/>
              <a:defRPr i="0" sz="1400" u="none" cap="none" strike="noStrike">
                <a:solidFill>
                  <a:schemeClr val="dk2"/>
                </a:solidFill>
                <a:latin typeface="Arial"/>
                <a:ea typeface="Arial"/>
                <a:cs typeface="Arial"/>
                <a:sym typeface="Arial"/>
              </a:defRPr>
            </a:lvl6pPr>
            <a:lvl7pPr indent="0" lvl="6" marL="0" marR="0" rtl="0" algn="l">
              <a:lnSpc>
                <a:spcPct val="115000"/>
              </a:lnSpc>
              <a:spcBef>
                <a:spcPts val="0"/>
              </a:spcBef>
              <a:spcAft>
                <a:spcPts val="1600"/>
              </a:spcAft>
              <a:buClr>
                <a:schemeClr val="dk2"/>
              </a:buClr>
              <a:buFont typeface="Arial"/>
              <a:buNone/>
              <a:defRPr i="0" sz="1400" u="none" cap="none" strike="noStrike">
                <a:solidFill>
                  <a:schemeClr val="dk2"/>
                </a:solidFill>
                <a:latin typeface="Arial"/>
                <a:ea typeface="Arial"/>
                <a:cs typeface="Arial"/>
                <a:sym typeface="Arial"/>
              </a:defRPr>
            </a:lvl7pPr>
            <a:lvl8pPr indent="0" lvl="7" marL="0" marR="0" rtl="0" algn="l">
              <a:lnSpc>
                <a:spcPct val="115000"/>
              </a:lnSpc>
              <a:spcBef>
                <a:spcPts val="0"/>
              </a:spcBef>
              <a:spcAft>
                <a:spcPts val="1600"/>
              </a:spcAft>
              <a:buClr>
                <a:schemeClr val="dk2"/>
              </a:buClr>
              <a:buFont typeface="Arial"/>
              <a:buNone/>
              <a:defRPr i="0" sz="1400" u="none" cap="none" strike="noStrike">
                <a:solidFill>
                  <a:schemeClr val="dk2"/>
                </a:solidFill>
                <a:latin typeface="Arial"/>
                <a:ea typeface="Arial"/>
                <a:cs typeface="Arial"/>
                <a:sym typeface="Arial"/>
              </a:defRPr>
            </a:lvl8pPr>
            <a:lvl9pPr indent="0" lvl="8" marL="0" marR="0" rtl="0" algn="l">
              <a:lnSpc>
                <a:spcPct val="115000"/>
              </a:lnSpc>
              <a:spcBef>
                <a:spcPts val="0"/>
              </a:spcBef>
              <a:spcAft>
                <a:spcPts val="1600"/>
              </a:spcAft>
              <a:buClr>
                <a:schemeClr val="dk2"/>
              </a:buClr>
              <a:buFont typeface="Arial"/>
              <a:buNone/>
              <a:defRPr i="0" sz="1400" u="none" cap="none" strike="noStrike">
                <a:solidFill>
                  <a:schemeClr val="dk2"/>
                </a:solidFill>
                <a:latin typeface="Arial"/>
                <a:ea typeface="Arial"/>
                <a:cs typeface="Arial"/>
                <a:sym typeface="Arial"/>
              </a:defRPr>
            </a:lvl9pPr>
          </a:lstStyle>
          <a:p/>
        </p:txBody>
      </p:sp>
      <p:sp>
        <p:nvSpPr>
          <p:cNvPr id="107" name="Shape 107"/>
          <p:cNvSpPr txBox="1"/>
          <p:nvPr>
            <p:ph idx="12" type="sldNum"/>
          </p:nvPr>
        </p:nvSpPr>
        <p:spPr>
          <a:xfrm>
            <a:off x="8472457" y="4663216"/>
            <a:ext cx="548700" cy="393525"/>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108" name="Shape 108"/>
        <p:cNvGrpSpPr/>
        <p:nvPr/>
      </p:nvGrpSpPr>
      <p:grpSpPr>
        <a:xfrm>
          <a:off x="0" y="0"/>
          <a:ext cx="0" cy="0"/>
          <a:chOff x="0" y="0"/>
          <a:chExt cx="0" cy="0"/>
        </a:xfrm>
      </p:grpSpPr>
      <p:sp>
        <p:nvSpPr>
          <p:cNvPr id="109" name="Shape 109"/>
          <p:cNvSpPr txBox="1"/>
          <p:nvPr>
            <p:ph type="title"/>
          </p:nvPr>
        </p:nvSpPr>
        <p:spPr>
          <a:xfrm>
            <a:off x="304800" y="309350"/>
            <a:ext cx="8537700" cy="748125"/>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chemeClr val="accent1"/>
              </a:buClr>
              <a:buFont typeface="Amatic SC"/>
              <a:buNone/>
              <a:defRPr b="1" i="0" sz="4000" u="none" cap="none" strike="noStrike">
                <a:solidFill>
                  <a:schemeClr val="accent1"/>
                </a:solidFill>
                <a:latin typeface="Amatic SC"/>
                <a:ea typeface="Amatic SC"/>
                <a:cs typeface="Amatic SC"/>
                <a:sym typeface="Amatic SC"/>
              </a:defRPr>
            </a:lvl1pPr>
            <a:lvl2pPr indent="0" lvl="1">
              <a:spcBef>
                <a:spcPts val="0"/>
              </a:spcBef>
              <a:buClr>
                <a:schemeClr val="accent1"/>
              </a:buClr>
              <a:buFont typeface="Amatic SC"/>
              <a:buNone/>
              <a:defRPr b="1" sz="4000">
                <a:solidFill>
                  <a:schemeClr val="accent1"/>
                </a:solidFill>
                <a:latin typeface="Amatic SC"/>
                <a:ea typeface="Amatic SC"/>
                <a:cs typeface="Amatic SC"/>
                <a:sym typeface="Amatic SC"/>
              </a:defRPr>
            </a:lvl2pPr>
            <a:lvl3pPr indent="0" lvl="2">
              <a:spcBef>
                <a:spcPts val="0"/>
              </a:spcBef>
              <a:buClr>
                <a:schemeClr val="accent1"/>
              </a:buClr>
              <a:buFont typeface="Amatic SC"/>
              <a:buNone/>
              <a:defRPr b="1" sz="4000">
                <a:solidFill>
                  <a:schemeClr val="accent1"/>
                </a:solidFill>
                <a:latin typeface="Amatic SC"/>
                <a:ea typeface="Amatic SC"/>
                <a:cs typeface="Amatic SC"/>
                <a:sym typeface="Amatic SC"/>
              </a:defRPr>
            </a:lvl3pPr>
            <a:lvl4pPr indent="0" lvl="3">
              <a:spcBef>
                <a:spcPts val="0"/>
              </a:spcBef>
              <a:buClr>
                <a:schemeClr val="accent1"/>
              </a:buClr>
              <a:buFont typeface="Amatic SC"/>
              <a:buNone/>
              <a:defRPr b="1" sz="4000">
                <a:solidFill>
                  <a:schemeClr val="accent1"/>
                </a:solidFill>
                <a:latin typeface="Amatic SC"/>
                <a:ea typeface="Amatic SC"/>
                <a:cs typeface="Amatic SC"/>
                <a:sym typeface="Amatic SC"/>
              </a:defRPr>
            </a:lvl4pPr>
            <a:lvl5pPr indent="0" lvl="4">
              <a:spcBef>
                <a:spcPts val="0"/>
              </a:spcBef>
              <a:buClr>
                <a:schemeClr val="accent1"/>
              </a:buClr>
              <a:buFont typeface="Amatic SC"/>
              <a:buNone/>
              <a:defRPr b="1" sz="4000">
                <a:solidFill>
                  <a:schemeClr val="accent1"/>
                </a:solidFill>
                <a:latin typeface="Amatic SC"/>
                <a:ea typeface="Amatic SC"/>
                <a:cs typeface="Amatic SC"/>
                <a:sym typeface="Amatic SC"/>
              </a:defRPr>
            </a:lvl5pPr>
            <a:lvl6pPr indent="0" lvl="5">
              <a:spcBef>
                <a:spcPts val="0"/>
              </a:spcBef>
              <a:buClr>
                <a:schemeClr val="accent1"/>
              </a:buClr>
              <a:buFont typeface="Amatic SC"/>
              <a:buNone/>
              <a:defRPr b="1" sz="4000">
                <a:solidFill>
                  <a:schemeClr val="accent1"/>
                </a:solidFill>
                <a:latin typeface="Amatic SC"/>
                <a:ea typeface="Amatic SC"/>
                <a:cs typeface="Amatic SC"/>
                <a:sym typeface="Amatic SC"/>
              </a:defRPr>
            </a:lvl6pPr>
            <a:lvl7pPr indent="0" lvl="6">
              <a:spcBef>
                <a:spcPts val="0"/>
              </a:spcBef>
              <a:buClr>
                <a:schemeClr val="accent1"/>
              </a:buClr>
              <a:buFont typeface="Amatic SC"/>
              <a:buNone/>
              <a:defRPr b="1" sz="4000">
                <a:solidFill>
                  <a:schemeClr val="accent1"/>
                </a:solidFill>
                <a:latin typeface="Amatic SC"/>
                <a:ea typeface="Amatic SC"/>
                <a:cs typeface="Amatic SC"/>
                <a:sym typeface="Amatic SC"/>
              </a:defRPr>
            </a:lvl7pPr>
            <a:lvl8pPr indent="0" lvl="7">
              <a:spcBef>
                <a:spcPts val="0"/>
              </a:spcBef>
              <a:buClr>
                <a:schemeClr val="accent1"/>
              </a:buClr>
              <a:buFont typeface="Amatic SC"/>
              <a:buNone/>
              <a:defRPr b="1" sz="4000">
                <a:solidFill>
                  <a:schemeClr val="accent1"/>
                </a:solidFill>
                <a:latin typeface="Amatic SC"/>
                <a:ea typeface="Amatic SC"/>
                <a:cs typeface="Amatic SC"/>
                <a:sym typeface="Amatic SC"/>
              </a:defRPr>
            </a:lvl8pPr>
            <a:lvl9pPr indent="0" lvl="8">
              <a:spcBef>
                <a:spcPts val="0"/>
              </a:spcBef>
              <a:buClr>
                <a:schemeClr val="accent1"/>
              </a:buClr>
              <a:buFont typeface="Amatic SC"/>
              <a:buNone/>
              <a:defRPr b="1" sz="4000">
                <a:solidFill>
                  <a:schemeClr val="accent1"/>
                </a:solidFill>
                <a:latin typeface="Amatic SC"/>
                <a:ea typeface="Amatic SC"/>
                <a:cs typeface="Amatic SC"/>
                <a:sym typeface="Amatic SC"/>
              </a:defRPr>
            </a:lvl9pPr>
          </a:lstStyle>
          <a:p/>
        </p:txBody>
      </p:sp>
      <p:sp>
        <p:nvSpPr>
          <p:cNvPr id="110" name="Shape 110"/>
          <p:cNvSpPr txBox="1"/>
          <p:nvPr>
            <p:ph idx="12" type="sldNum"/>
          </p:nvPr>
        </p:nvSpPr>
        <p:spPr>
          <a:xfrm>
            <a:off x="8472457" y="4663216"/>
            <a:ext cx="548700" cy="393525"/>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111" name="Shape 111"/>
        <p:cNvGrpSpPr/>
        <p:nvPr/>
      </p:nvGrpSpPr>
      <p:grpSpPr>
        <a:xfrm>
          <a:off x="0" y="0"/>
          <a:ext cx="0" cy="0"/>
          <a:chOff x="0" y="0"/>
          <a:chExt cx="0" cy="0"/>
        </a:xfrm>
      </p:grpSpPr>
      <p:sp>
        <p:nvSpPr>
          <p:cNvPr id="112" name="Shape 112"/>
          <p:cNvSpPr txBox="1"/>
          <p:nvPr>
            <p:ph idx="12" type="sldNum"/>
          </p:nvPr>
        </p:nvSpPr>
        <p:spPr>
          <a:xfrm>
            <a:off x="8472457" y="4663216"/>
            <a:ext cx="548700" cy="393525"/>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dk1"/>
        </a:solidFill>
      </p:bgPr>
    </p:bg>
    <p:spTree>
      <p:nvGrpSpPr>
        <p:cNvPr id="113" name="Shape 113"/>
        <p:cNvGrpSpPr/>
        <p:nvPr/>
      </p:nvGrpSpPr>
      <p:grpSpPr>
        <a:xfrm>
          <a:off x="0" y="0"/>
          <a:ext cx="0" cy="0"/>
          <a:chOff x="0" y="0"/>
          <a:chExt cx="0" cy="0"/>
        </a:xfrm>
      </p:grpSpPr>
      <p:sp>
        <p:nvSpPr>
          <p:cNvPr id="114" name="Shape 114"/>
          <p:cNvSpPr txBox="1"/>
          <p:nvPr>
            <p:ph type="title"/>
          </p:nvPr>
        </p:nvSpPr>
        <p:spPr>
          <a:xfrm>
            <a:off x="2802750" y="802500"/>
            <a:ext cx="3538500" cy="3538575"/>
          </a:xfrm>
          <a:prstGeom prst="rect">
            <a:avLst/>
          </a:prstGeom>
          <a:solidFill>
            <a:srgbClr val="FFFFFF"/>
          </a:solidFill>
          <a:ln>
            <a:noFill/>
          </a:ln>
        </p:spPr>
        <p:txBody>
          <a:bodyPr anchorCtr="0" anchor="ctr" bIns="91425" lIns="91425" rIns="91425" wrap="square" tIns="91425"/>
          <a:lstStyle>
            <a:lvl1pPr indent="0" lvl="0" marL="0" marR="0" rtl="0" algn="ctr">
              <a:lnSpc>
                <a:spcPct val="100000"/>
              </a:lnSpc>
              <a:spcBef>
                <a:spcPts val="0"/>
              </a:spcBef>
              <a:spcAft>
                <a:spcPts val="0"/>
              </a:spcAft>
              <a:buClr>
                <a:schemeClr val="accent1"/>
              </a:buClr>
              <a:buFont typeface="Amatic SC"/>
              <a:buNone/>
              <a:defRPr b="1" i="0" sz="4800" u="none" cap="none" strike="noStrike">
                <a:solidFill>
                  <a:schemeClr val="accent1"/>
                </a:solidFill>
                <a:latin typeface="Amatic SC"/>
                <a:ea typeface="Amatic SC"/>
                <a:cs typeface="Amatic SC"/>
                <a:sym typeface="Amatic SC"/>
              </a:defRPr>
            </a:lvl1pPr>
            <a:lvl2pPr indent="0" lvl="1" algn="ctr">
              <a:spcBef>
                <a:spcPts val="0"/>
              </a:spcBef>
              <a:buClr>
                <a:schemeClr val="accent1"/>
              </a:buClr>
              <a:buFont typeface="Amatic SC"/>
              <a:buNone/>
              <a:defRPr b="1" sz="4800">
                <a:solidFill>
                  <a:schemeClr val="accent1"/>
                </a:solidFill>
                <a:latin typeface="Amatic SC"/>
                <a:ea typeface="Amatic SC"/>
                <a:cs typeface="Amatic SC"/>
                <a:sym typeface="Amatic SC"/>
              </a:defRPr>
            </a:lvl2pPr>
            <a:lvl3pPr indent="0" lvl="2" algn="ctr">
              <a:spcBef>
                <a:spcPts val="0"/>
              </a:spcBef>
              <a:buClr>
                <a:schemeClr val="accent1"/>
              </a:buClr>
              <a:buFont typeface="Amatic SC"/>
              <a:buNone/>
              <a:defRPr b="1" sz="4800">
                <a:solidFill>
                  <a:schemeClr val="accent1"/>
                </a:solidFill>
                <a:latin typeface="Amatic SC"/>
                <a:ea typeface="Amatic SC"/>
                <a:cs typeface="Amatic SC"/>
                <a:sym typeface="Amatic SC"/>
              </a:defRPr>
            </a:lvl3pPr>
            <a:lvl4pPr indent="0" lvl="3" algn="ctr">
              <a:spcBef>
                <a:spcPts val="0"/>
              </a:spcBef>
              <a:buClr>
                <a:schemeClr val="accent1"/>
              </a:buClr>
              <a:buFont typeface="Amatic SC"/>
              <a:buNone/>
              <a:defRPr b="1" sz="4800">
                <a:solidFill>
                  <a:schemeClr val="accent1"/>
                </a:solidFill>
                <a:latin typeface="Amatic SC"/>
                <a:ea typeface="Amatic SC"/>
                <a:cs typeface="Amatic SC"/>
                <a:sym typeface="Amatic SC"/>
              </a:defRPr>
            </a:lvl4pPr>
            <a:lvl5pPr indent="0" lvl="4" algn="ctr">
              <a:spcBef>
                <a:spcPts val="0"/>
              </a:spcBef>
              <a:buClr>
                <a:schemeClr val="accent1"/>
              </a:buClr>
              <a:buFont typeface="Amatic SC"/>
              <a:buNone/>
              <a:defRPr b="1" sz="4800">
                <a:solidFill>
                  <a:schemeClr val="accent1"/>
                </a:solidFill>
                <a:latin typeface="Amatic SC"/>
                <a:ea typeface="Amatic SC"/>
                <a:cs typeface="Amatic SC"/>
                <a:sym typeface="Amatic SC"/>
              </a:defRPr>
            </a:lvl5pPr>
            <a:lvl6pPr indent="0" lvl="5" algn="ctr">
              <a:spcBef>
                <a:spcPts val="0"/>
              </a:spcBef>
              <a:buClr>
                <a:schemeClr val="accent1"/>
              </a:buClr>
              <a:buFont typeface="Amatic SC"/>
              <a:buNone/>
              <a:defRPr b="1" sz="4800">
                <a:solidFill>
                  <a:schemeClr val="accent1"/>
                </a:solidFill>
                <a:latin typeface="Amatic SC"/>
                <a:ea typeface="Amatic SC"/>
                <a:cs typeface="Amatic SC"/>
                <a:sym typeface="Amatic SC"/>
              </a:defRPr>
            </a:lvl6pPr>
            <a:lvl7pPr indent="0" lvl="6" algn="ctr">
              <a:spcBef>
                <a:spcPts val="0"/>
              </a:spcBef>
              <a:buClr>
                <a:schemeClr val="accent1"/>
              </a:buClr>
              <a:buFont typeface="Amatic SC"/>
              <a:buNone/>
              <a:defRPr b="1" sz="4800">
                <a:solidFill>
                  <a:schemeClr val="accent1"/>
                </a:solidFill>
                <a:latin typeface="Amatic SC"/>
                <a:ea typeface="Amatic SC"/>
                <a:cs typeface="Amatic SC"/>
                <a:sym typeface="Amatic SC"/>
              </a:defRPr>
            </a:lvl7pPr>
            <a:lvl8pPr indent="0" lvl="7" algn="ctr">
              <a:spcBef>
                <a:spcPts val="0"/>
              </a:spcBef>
              <a:buClr>
                <a:schemeClr val="accent1"/>
              </a:buClr>
              <a:buFont typeface="Amatic SC"/>
              <a:buNone/>
              <a:defRPr b="1" sz="4800">
                <a:solidFill>
                  <a:schemeClr val="accent1"/>
                </a:solidFill>
                <a:latin typeface="Amatic SC"/>
                <a:ea typeface="Amatic SC"/>
                <a:cs typeface="Amatic SC"/>
                <a:sym typeface="Amatic SC"/>
              </a:defRPr>
            </a:lvl8pPr>
            <a:lvl9pPr indent="0" lvl="8" algn="ctr">
              <a:spcBef>
                <a:spcPts val="0"/>
              </a:spcBef>
              <a:buClr>
                <a:schemeClr val="accent1"/>
              </a:buClr>
              <a:buFont typeface="Amatic SC"/>
              <a:buNone/>
              <a:defRPr b="1" sz="4800">
                <a:solidFill>
                  <a:schemeClr val="accent1"/>
                </a:solidFill>
                <a:latin typeface="Amatic SC"/>
                <a:ea typeface="Amatic SC"/>
                <a:cs typeface="Amatic SC"/>
                <a:sym typeface="Amatic SC"/>
              </a:defRPr>
            </a:lvl9pPr>
          </a:lstStyle>
          <a:p/>
        </p:txBody>
      </p:sp>
      <p:sp>
        <p:nvSpPr>
          <p:cNvPr id="115" name="Shape 115"/>
          <p:cNvSpPr txBox="1"/>
          <p:nvPr>
            <p:ph idx="12" type="sldNum"/>
          </p:nvPr>
        </p:nvSpPr>
        <p:spPr>
          <a:xfrm>
            <a:off x="8472457" y="4663216"/>
            <a:ext cx="548700" cy="393525"/>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116" name="Shape 116"/>
        <p:cNvGrpSpPr/>
        <p:nvPr/>
      </p:nvGrpSpPr>
      <p:grpSpPr>
        <a:xfrm>
          <a:off x="0" y="0"/>
          <a:ext cx="0" cy="0"/>
          <a:chOff x="0" y="0"/>
          <a:chExt cx="0" cy="0"/>
        </a:xfrm>
      </p:grpSpPr>
      <p:sp>
        <p:nvSpPr>
          <p:cNvPr id="117" name="Shape 117"/>
          <p:cNvSpPr txBox="1"/>
          <p:nvPr>
            <p:ph type="title"/>
          </p:nvPr>
        </p:nvSpPr>
        <p:spPr>
          <a:xfrm>
            <a:off x="311700" y="292849"/>
            <a:ext cx="8520600" cy="8010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chemeClr val="accent1"/>
              </a:buClr>
              <a:buFont typeface="Amatic SC"/>
              <a:buNone/>
              <a:defRPr b="1" i="0" sz="4200" u="none" cap="none" strike="noStrike">
                <a:solidFill>
                  <a:schemeClr val="accent1"/>
                </a:solidFill>
                <a:latin typeface="Amatic SC"/>
                <a:ea typeface="Amatic SC"/>
                <a:cs typeface="Amatic SC"/>
                <a:sym typeface="Amatic SC"/>
              </a:defRPr>
            </a:lvl1pPr>
            <a:lvl2pPr indent="0" lvl="1">
              <a:spcBef>
                <a:spcPts val="0"/>
              </a:spcBef>
              <a:buClr>
                <a:schemeClr val="accent1"/>
              </a:buClr>
              <a:buFont typeface="Amatic SC"/>
              <a:buNone/>
              <a:defRPr b="1" sz="4200">
                <a:solidFill>
                  <a:schemeClr val="accent1"/>
                </a:solidFill>
                <a:latin typeface="Amatic SC"/>
                <a:ea typeface="Amatic SC"/>
                <a:cs typeface="Amatic SC"/>
                <a:sym typeface="Amatic SC"/>
              </a:defRPr>
            </a:lvl2pPr>
            <a:lvl3pPr indent="0" lvl="2">
              <a:spcBef>
                <a:spcPts val="0"/>
              </a:spcBef>
              <a:buClr>
                <a:schemeClr val="accent1"/>
              </a:buClr>
              <a:buFont typeface="Amatic SC"/>
              <a:buNone/>
              <a:defRPr b="1" sz="4200">
                <a:solidFill>
                  <a:schemeClr val="accent1"/>
                </a:solidFill>
                <a:latin typeface="Amatic SC"/>
                <a:ea typeface="Amatic SC"/>
                <a:cs typeface="Amatic SC"/>
                <a:sym typeface="Amatic SC"/>
              </a:defRPr>
            </a:lvl3pPr>
            <a:lvl4pPr indent="0" lvl="3">
              <a:spcBef>
                <a:spcPts val="0"/>
              </a:spcBef>
              <a:buClr>
                <a:schemeClr val="accent1"/>
              </a:buClr>
              <a:buFont typeface="Amatic SC"/>
              <a:buNone/>
              <a:defRPr b="1" sz="4200">
                <a:solidFill>
                  <a:schemeClr val="accent1"/>
                </a:solidFill>
                <a:latin typeface="Amatic SC"/>
                <a:ea typeface="Amatic SC"/>
                <a:cs typeface="Amatic SC"/>
                <a:sym typeface="Amatic SC"/>
              </a:defRPr>
            </a:lvl4pPr>
            <a:lvl5pPr indent="0" lvl="4">
              <a:spcBef>
                <a:spcPts val="0"/>
              </a:spcBef>
              <a:buClr>
                <a:schemeClr val="accent1"/>
              </a:buClr>
              <a:buFont typeface="Amatic SC"/>
              <a:buNone/>
              <a:defRPr b="1" sz="4200">
                <a:solidFill>
                  <a:schemeClr val="accent1"/>
                </a:solidFill>
                <a:latin typeface="Amatic SC"/>
                <a:ea typeface="Amatic SC"/>
                <a:cs typeface="Amatic SC"/>
                <a:sym typeface="Amatic SC"/>
              </a:defRPr>
            </a:lvl5pPr>
            <a:lvl6pPr indent="0" lvl="5">
              <a:spcBef>
                <a:spcPts val="0"/>
              </a:spcBef>
              <a:buClr>
                <a:schemeClr val="accent1"/>
              </a:buClr>
              <a:buFont typeface="Amatic SC"/>
              <a:buNone/>
              <a:defRPr b="1" sz="4200">
                <a:solidFill>
                  <a:schemeClr val="accent1"/>
                </a:solidFill>
                <a:latin typeface="Amatic SC"/>
                <a:ea typeface="Amatic SC"/>
                <a:cs typeface="Amatic SC"/>
                <a:sym typeface="Amatic SC"/>
              </a:defRPr>
            </a:lvl6pPr>
            <a:lvl7pPr indent="0" lvl="6">
              <a:spcBef>
                <a:spcPts val="0"/>
              </a:spcBef>
              <a:buClr>
                <a:schemeClr val="accent1"/>
              </a:buClr>
              <a:buFont typeface="Amatic SC"/>
              <a:buNone/>
              <a:defRPr b="1" sz="4200">
                <a:solidFill>
                  <a:schemeClr val="accent1"/>
                </a:solidFill>
                <a:latin typeface="Amatic SC"/>
                <a:ea typeface="Amatic SC"/>
                <a:cs typeface="Amatic SC"/>
                <a:sym typeface="Amatic SC"/>
              </a:defRPr>
            </a:lvl7pPr>
            <a:lvl8pPr indent="0" lvl="7">
              <a:spcBef>
                <a:spcPts val="0"/>
              </a:spcBef>
              <a:buClr>
                <a:schemeClr val="accent1"/>
              </a:buClr>
              <a:buFont typeface="Amatic SC"/>
              <a:buNone/>
              <a:defRPr b="1" sz="4200">
                <a:solidFill>
                  <a:schemeClr val="accent1"/>
                </a:solidFill>
                <a:latin typeface="Amatic SC"/>
                <a:ea typeface="Amatic SC"/>
                <a:cs typeface="Amatic SC"/>
                <a:sym typeface="Amatic SC"/>
              </a:defRPr>
            </a:lvl8pPr>
            <a:lvl9pPr indent="0" lvl="8">
              <a:spcBef>
                <a:spcPts val="0"/>
              </a:spcBef>
              <a:buClr>
                <a:schemeClr val="accent1"/>
              </a:buClr>
              <a:buFont typeface="Amatic SC"/>
              <a:buNone/>
              <a:defRPr b="1" sz="4200">
                <a:solidFill>
                  <a:schemeClr val="accent1"/>
                </a:solidFill>
                <a:latin typeface="Amatic SC"/>
                <a:ea typeface="Amatic SC"/>
                <a:cs typeface="Amatic SC"/>
                <a:sym typeface="Amatic SC"/>
              </a:defRPr>
            </a:lvl9pPr>
          </a:lstStyle>
          <a:p/>
        </p:txBody>
      </p:sp>
      <p:sp>
        <p:nvSpPr>
          <p:cNvPr id="118" name="Shape 118"/>
          <p:cNvSpPr txBox="1"/>
          <p:nvPr>
            <p:ph idx="1" type="body"/>
          </p:nvPr>
        </p:nvSpPr>
        <p:spPr>
          <a:xfrm>
            <a:off x="311700" y="1228675"/>
            <a:ext cx="3999900" cy="3340125"/>
          </a:xfrm>
          <a:prstGeom prst="rect">
            <a:avLst/>
          </a:prstGeom>
          <a:noFill/>
          <a:ln>
            <a:noFill/>
          </a:ln>
        </p:spPr>
        <p:txBody>
          <a:bodyPr anchorCtr="0" anchor="t" bIns="91425" lIns="91425" rIns="91425" wrap="square" tIns="91425"/>
          <a:lstStyle>
            <a:lvl1pPr indent="0" lvl="0" marL="0" marR="0" rtl="0" algn="l">
              <a:lnSpc>
                <a:spcPct val="115000"/>
              </a:lnSpc>
              <a:spcBef>
                <a:spcPts val="0"/>
              </a:spcBef>
              <a:spcAft>
                <a:spcPts val="1600"/>
              </a:spcAft>
              <a:buClr>
                <a:schemeClr val="dk2"/>
              </a:buClr>
              <a:buFont typeface="Source Code Pro"/>
              <a:buNone/>
              <a:defRPr b="0" i="0" sz="1400" u="none" cap="none" strike="noStrike">
                <a:solidFill>
                  <a:schemeClr val="dk2"/>
                </a:solidFill>
                <a:latin typeface="Source Code Pro"/>
                <a:ea typeface="Source Code Pro"/>
                <a:cs typeface="Source Code Pro"/>
                <a:sym typeface="Source Code Pro"/>
              </a:defRPr>
            </a:lvl1pPr>
            <a:lvl2pPr indent="0" lvl="1" marL="0" marR="0" rtl="0" algn="l">
              <a:lnSpc>
                <a:spcPct val="115000"/>
              </a:lnSpc>
              <a:spcBef>
                <a:spcPts val="0"/>
              </a:spcBef>
              <a:spcAft>
                <a:spcPts val="1600"/>
              </a:spcAft>
              <a:buClr>
                <a:schemeClr val="dk2"/>
              </a:buClr>
              <a:buFont typeface="Source Code Pro"/>
              <a:buNone/>
              <a:defRPr b="0" i="0" sz="1200" u="none" cap="none" strike="noStrike">
                <a:solidFill>
                  <a:schemeClr val="dk2"/>
                </a:solidFill>
                <a:latin typeface="Source Code Pro"/>
                <a:ea typeface="Source Code Pro"/>
                <a:cs typeface="Source Code Pro"/>
                <a:sym typeface="Source Code Pro"/>
              </a:defRPr>
            </a:lvl2pPr>
            <a:lvl3pPr indent="0" lvl="2" marL="0" marR="0" rtl="0" algn="l">
              <a:lnSpc>
                <a:spcPct val="115000"/>
              </a:lnSpc>
              <a:spcBef>
                <a:spcPts val="0"/>
              </a:spcBef>
              <a:spcAft>
                <a:spcPts val="1600"/>
              </a:spcAft>
              <a:buClr>
                <a:schemeClr val="dk2"/>
              </a:buClr>
              <a:buFont typeface="Source Code Pro"/>
              <a:buNone/>
              <a:defRPr b="0" i="0" sz="1200" u="none" cap="none" strike="noStrike">
                <a:solidFill>
                  <a:schemeClr val="dk2"/>
                </a:solidFill>
                <a:latin typeface="Source Code Pro"/>
                <a:ea typeface="Source Code Pro"/>
                <a:cs typeface="Source Code Pro"/>
                <a:sym typeface="Source Code Pro"/>
              </a:defRPr>
            </a:lvl3pPr>
            <a:lvl4pPr indent="0" lvl="3" marL="0" marR="0" rtl="0" algn="l">
              <a:lnSpc>
                <a:spcPct val="115000"/>
              </a:lnSpc>
              <a:spcBef>
                <a:spcPts val="0"/>
              </a:spcBef>
              <a:spcAft>
                <a:spcPts val="1600"/>
              </a:spcAft>
              <a:buClr>
                <a:schemeClr val="dk2"/>
              </a:buClr>
              <a:buFont typeface="Source Code Pro"/>
              <a:buNone/>
              <a:defRPr b="0" i="0" sz="1200" u="none" cap="none" strike="noStrike">
                <a:solidFill>
                  <a:schemeClr val="dk2"/>
                </a:solidFill>
                <a:latin typeface="Source Code Pro"/>
                <a:ea typeface="Source Code Pro"/>
                <a:cs typeface="Source Code Pro"/>
                <a:sym typeface="Source Code Pro"/>
              </a:defRPr>
            </a:lvl4pPr>
            <a:lvl5pPr indent="0" lvl="4" marL="0" marR="0" rtl="0" algn="l">
              <a:lnSpc>
                <a:spcPct val="115000"/>
              </a:lnSpc>
              <a:spcBef>
                <a:spcPts val="0"/>
              </a:spcBef>
              <a:spcAft>
                <a:spcPts val="1600"/>
              </a:spcAft>
              <a:buClr>
                <a:schemeClr val="dk2"/>
              </a:buClr>
              <a:buFont typeface="Source Code Pro"/>
              <a:buNone/>
              <a:defRPr b="0" i="0" sz="1200" u="none" cap="none" strike="noStrike">
                <a:solidFill>
                  <a:schemeClr val="dk2"/>
                </a:solidFill>
                <a:latin typeface="Source Code Pro"/>
                <a:ea typeface="Source Code Pro"/>
                <a:cs typeface="Source Code Pro"/>
                <a:sym typeface="Source Code Pro"/>
              </a:defRPr>
            </a:lvl5pPr>
            <a:lvl6pPr indent="0" lvl="5" marL="0" marR="0" rtl="0" algn="l">
              <a:lnSpc>
                <a:spcPct val="115000"/>
              </a:lnSpc>
              <a:spcBef>
                <a:spcPts val="0"/>
              </a:spcBef>
              <a:spcAft>
                <a:spcPts val="1600"/>
              </a:spcAft>
              <a:buClr>
                <a:schemeClr val="dk2"/>
              </a:buClr>
              <a:buFont typeface="Source Code Pro"/>
              <a:buNone/>
              <a:defRPr b="0" i="0" sz="1200" u="none" cap="none" strike="noStrike">
                <a:solidFill>
                  <a:schemeClr val="dk2"/>
                </a:solidFill>
                <a:latin typeface="Source Code Pro"/>
                <a:ea typeface="Source Code Pro"/>
                <a:cs typeface="Source Code Pro"/>
                <a:sym typeface="Source Code Pro"/>
              </a:defRPr>
            </a:lvl6pPr>
            <a:lvl7pPr indent="0" lvl="6" marL="0" marR="0" rtl="0" algn="l">
              <a:lnSpc>
                <a:spcPct val="115000"/>
              </a:lnSpc>
              <a:spcBef>
                <a:spcPts val="0"/>
              </a:spcBef>
              <a:spcAft>
                <a:spcPts val="1600"/>
              </a:spcAft>
              <a:buClr>
                <a:schemeClr val="dk2"/>
              </a:buClr>
              <a:buFont typeface="Source Code Pro"/>
              <a:buNone/>
              <a:defRPr b="0" i="0" sz="1200" u="none" cap="none" strike="noStrike">
                <a:solidFill>
                  <a:schemeClr val="dk2"/>
                </a:solidFill>
                <a:latin typeface="Source Code Pro"/>
                <a:ea typeface="Source Code Pro"/>
                <a:cs typeface="Source Code Pro"/>
                <a:sym typeface="Source Code Pro"/>
              </a:defRPr>
            </a:lvl7pPr>
            <a:lvl8pPr indent="0" lvl="7" marL="0" marR="0" rtl="0" algn="l">
              <a:lnSpc>
                <a:spcPct val="115000"/>
              </a:lnSpc>
              <a:spcBef>
                <a:spcPts val="0"/>
              </a:spcBef>
              <a:spcAft>
                <a:spcPts val="1600"/>
              </a:spcAft>
              <a:buClr>
                <a:schemeClr val="dk2"/>
              </a:buClr>
              <a:buFont typeface="Source Code Pro"/>
              <a:buNone/>
              <a:defRPr b="0" i="0" sz="1200" u="none" cap="none" strike="noStrike">
                <a:solidFill>
                  <a:schemeClr val="dk2"/>
                </a:solidFill>
                <a:latin typeface="Source Code Pro"/>
                <a:ea typeface="Source Code Pro"/>
                <a:cs typeface="Source Code Pro"/>
                <a:sym typeface="Source Code Pro"/>
              </a:defRPr>
            </a:lvl8pPr>
            <a:lvl9pPr indent="0" lvl="8" marL="0" marR="0" rtl="0" algn="l">
              <a:lnSpc>
                <a:spcPct val="115000"/>
              </a:lnSpc>
              <a:spcBef>
                <a:spcPts val="0"/>
              </a:spcBef>
              <a:spcAft>
                <a:spcPts val="1600"/>
              </a:spcAft>
              <a:buClr>
                <a:schemeClr val="dk2"/>
              </a:buClr>
              <a:buFont typeface="Source Code Pro"/>
              <a:buNone/>
              <a:defRPr b="0" i="0" sz="1200" u="none" cap="none" strike="noStrike">
                <a:solidFill>
                  <a:schemeClr val="dk2"/>
                </a:solidFill>
                <a:latin typeface="Source Code Pro"/>
                <a:ea typeface="Source Code Pro"/>
                <a:cs typeface="Source Code Pro"/>
                <a:sym typeface="Source Code Pro"/>
              </a:defRPr>
            </a:lvl9pPr>
          </a:lstStyle>
          <a:p/>
        </p:txBody>
      </p:sp>
      <p:sp>
        <p:nvSpPr>
          <p:cNvPr id="119" name="Shape 119"/>
          <p:cNvSpPr txBox="1"/>
          <p:nvPr>
            <p:ph idx="2" type="body"/>
          </p:nvPr>
        </p:nvSpPr>
        <p:spPr>
          <a:xfrm>
            <a:off x="4832400" y="1228675"/>
            <a:ext cx="3999900" cy="3340125"/>
          </a:xfrm>
          <a:prstGeom prst="rect">
            <a:avLst/>
          </a:prstGeom>
          <a:noFill/>
          <a:ln>
            <a:noFill/>
          </a:ln>
        </p:spPr>
        <p:txBody>
          <a:bodyPr anchorCtr="0" anchor="t" bIns="91425" lIns="91425" rIns="91425" wrap="square" tIns="91425"/>
          <a:lstStyle>
            <a:lvl1pPr indent="0" lvl="0" marL="0" marR="0" rtl="0" algn="l">
              <a:lnSpc>
                <a:spcPct val="115000"/>
              </a:lnSpc>
              <a:spcBef>
                <a:spcPts val="0"/>
              </a:spcBef>
              <a:spcAft>
                <a:spcPts val="1600"/>
              </a:spcAft>
              <a:buClr>
                <a:schemeClr val="dk2"/>
              </a:buClr>
              <a:buFont typeface="Source Code Pro"/>
              <a:buNone/>
              <a:defRPr b="0" i="0" sz="1400" u="none" cap="none" strike="noStrike">
                <a:solidFill>
                  <a:schemeClr val="dk2"/>
                </a:solidFill>
                <a:latin typeface="Source Code Pro"/>
                <a:ea typeface="Source Code Pro"/>
                <a:cs typeface="Source Code Pro"/>
                <a:sym typeface="Source Code Pro"/>
              </a:defRPr>
            </a:lvl1pPr>
            <a:lvl2pPr indent="0" lvl="1" marL="0" marR="0" rtl="0" algn="l">
              <a:lnSpc>
                <a:spcPct val="115000"/>
              </a:lnSpc>
              <a:spcBef>
                <a:spcPts val="0"/>
              </a:spcBef>
              <a:spcAft>
                <a:spcPts val="1600"/>
              </a:spcAft>
              <a:buClr>
                <a:schemeClr val="dk2"/>
              </a:buClr>
              <a:buFont typeface="Source Code Pro"/>
              <a:buNone/>
              <a:defRPr b="0" i="0" sz="1200" u="none" cap="none" strike="noStrike">
                <a:solidFill>
                  <a:schemeClr val="dk2"/>
                </a:solidFill>
                <a:latin typeface="Source Code Pro"/>
                <a:ea typeface="Source Code Pro"/>
                <a:cs typeface="Source Code Pro"/>
                <a:sym typeface="Source Code Pro"/>
              </a:defRPr>
            </a:lvl2pPr>
            <a:lvl3pPr indent="0" lvl="2" marL="0" marR="0" rtl="0" algn="l">
              <a:lnSpc>
                <a:spcPct val="115000"/>
              </a:lnSpc>
              <a:spcBef>
                <a:spcPts val="0"/>
              </a:spcBef>
              <a:spcAft>
                <a:spcPts val="1600"/>
              </a:spcAft>
              <a:buClr>
                <a:schemeClr val="dk2"/>
              </a:buClr>
              <a:buFont typeface="Source Code Pro"/>
              <a:buNone/>
              <a:defRPr b="0" i="0" sz="1200" u="none" cap="none" strike="noStrike">
                <a:solidFill>
                  <a:schemeClr val="dk2"/>
                </a:solidFill>
                <a:latin typeface="Source Code Pro"/>
                <a:ea typeface="Source Code Pro"/>
                <a:cs typeface="Source Code Pro"/>
                <a:sym typeface="Source Code Pro"/>
              </a:defRPr>
            </a:lvl3pPr>
            <a:lvl4pPr indent="0" lvl="3" marL="0" marR="0" rtl="0" algn="l">
              <a:lnSpc>
                <a:spcPct val="115000"/>
              </a:lnSpc>
              <a:spcBef>
                <a:spcPts val="0"/>
              </a:spcBef>
              <a:spcAft>
                <a:spcPts val="1600"/>
              </a:spcAft>
              <a:buClr>
                <a:schemeClr val="dk2"/>
              </a:buClr>
              <a:buFont typeface="Source Code Pro"/>
              <a:buNone/>
              <a:defRPr b="0" i="0" sz="1200" u="none" cap="none" strike="noStrike">
                <a:solidFill>
                  <a:schemeClr val="dk2"/>
                </a:solidFill>
                <a:latin typeface="Source Code Pro"/>
                <a:ea typeface="Source Code Pro"/>
                <a:cs typeface="Source Code Pro"/>
                <a:sym typeface="Source Code Pro"/>
              </a:defRPr>
            </a:lvl4pPr>
            <a:lvl5pPr indent="0" lvl="4" marL="0" marR="0" rtl="0" algn="l">
              <a:lnSpc>
                <a:spcPct val="115000"/>
              </a:lnSpc>
              <a:spcBef>
                <a:spcPts val="0"/>
              </a:spcBef>
              <a:spcAft>
                <a:spcPts val="1600"/>
              </a:spcAft>
              <a:buClr>
                <a:schemeClr val="dk2"/>
              </a:buClr>
              <a:buFont typeface="Source Code Pro"/>
              <a:buNone/>
              <a:defRPr b="0" i="0" sz="1200" u="none" cap="none" strike="noStrike">
                <a:solidFill>
                  <a:schemeClr val="dk2"/>
                </a:solidFill>
                <a:latin typeface="Source Code Pro"/>
                <a:ea typeface="Source Code Pro"/>
                <a:cs typeface="Source Code Pro"/>
                <a:sym typeface="Source Code Pro"/>
              </a:defRPr>
            </a:lvl5pPr>
            <a:lvl6pPr indent="0" lvl="5" marL="0" marR="0" rtl="0" algn="l">
              <a:lnSpc>
                <a:spcPct val="115000"/>
              </a:lnSpc>
              <a:spcBef>
                <a:spcPts val="0"/>
              </a:spcBef>
              <a:spcAft>
                <a:spcPts val="1600"/>
              </a:spcAft>
              <a:buClr>
                <a:schemeClr val="dk2"/>
              </a:buClr>
              <a:buFont typeface="Source Code Pro"/>
              <a:buNone/>
              <a:defRPr b="0" i="0" sz="1200" u="none" cap="none" strike="noStrike">
                <a:solidFill>
                  <a:schemeClr val="dk2"/>
                </a:solidFill>
                <a:latin typeface="Source Code Pro"/>
                <a:ea typeface="Source Code Pro"/>
                <a:cs typeface="Source Code Pro"/>
                <a:sym typeface="Source Code Pro"/>
              </a:defRPr>
            </a:lvl6pPr>
            <a:lvl7pPr indent="0" lvl="6" marL="0" marR="0" rtl="0" algn="l">
              <a:lnSpc>
                <a:spcPct val="115000"/>
              </a:lnSpc>
              <a:spcBef>
                <a:spcPts val="0"/>
              </a:spcBef>
              <a:spcAft>
                <a:spcPts val="1600"/>
              </a:spcAft>
              <a:buClr>
                <a:schemeClr val="dk2"/>
              </a:buClr>
              <a:buFont typeface="Source Code Pro"/>
              <a:buNone/>
              <a:defRPr b="0" i="0" sz="1200" u="none" cap="none" strike="noStrike">
                <a:solidFill>
                  <a:schemeClr val="dk2"/>
                </a:solidFill>
                <a:latin typeface="Source Code Pro"/>
                <a:ea typeface="Source Code Pro"/>
                <a:cs typeface="Source Code Pro"/>
                <a:sym typeface="Source Code Pro"/>
              </a:defRPr>
            </a:lvl7pPr>
            <a:lvl8pPr indent="0" lvl="7" marL="0" marR="0" rtl="0" algn="l">
              <a:lnSpc>
                <a:spcPct val="115000"/>
              </a:lnSpc>
              <a:spcBef>
                <a:spcPts val="0"/>
              </a:spcBef>
              <a:spcAft>
                <a:spcPts val="1600"/>
              </a:spcAft>
              <a:buClr>
                <a:schemeClr val="dk2"/>
              </a:buClr>
              <a:buFont typeface="Source Code Pro"/>
              <a:buNone/>
              <a:defRPr b="0" i="0" sz="1200" u="none" cap="none" strike="noStrike">
                <a:solidFill>
                  <a:schemeClr val="dk2"/>
                </a:solidFill>
                <a:latin typeface="Source Code Pro"/>
                <a:ea typeface="Source Code Pro"/>
                <a:cs typeface="Source Code Pro"/>
                <a:sym typeface="Source Code Pro"/>
              </a:defRPr>
            </a:lvl8pPr>
            <a:lvl9pPr indent="0" lvl="8" marL="0" marR="0" rtl="0" algn="l">
              <a:lnSpc>
                <a:spcPct val="115000"/>
              </a:lnSpc>
              <a:spcBef>
                <a:spcPts val="0"/>
              </a:spcBef>
              <a:spcAft>
                <a:spcPts val="1600"/>
              </a:spcAft>
              <a:buClr>
                <a:schemeClr val="dk2"/>
              </a:buClr>
              <a:buFont typeface="Source Code Pro"/>
              <a:buNone/>
              <a:defRPr b="0" i="0" sz="1200" u="none" cap="none" strike="noStrike">
                <a:solidFill>
                  <a:schemeClr val="dk2"/>
                </a:solidFill>
                <a:latin typeface="Source Code Pro"/>
                <a:ea typeface="Source Code Pro"/>
                <a:cs typeface="Source Code Pro"/>
                <a:sym typeface="Source Code Pro"/>
              </a:defRPr>
            </a:lvl9pPr>
          </a:lstStyle>
          <a:p/>
        </p:txBody>
      </p:sp>
      <p:sp>
        <p:nvSpPr>
          <p:cNvPr id="120" name="Shape 120"/>
          <p:cNvSpPr txBox="1"/>
          <p:nvPr>
            <p:ph idx="12" type="sldNum"/>
          </p:nvPr>
        </p:nvSpPr>
        <p:spPr>
          <a:xfrm>
            <a:off x="8472457" y="4663216"/>
            <a:ext cx="548700" cy="393525"/>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121" name="Shape 121"/>
        <p:cNvGrpSpPr/>
        <p:nvPr/>
      </p:nvGrpSpPr>
      <p:grpSpPr>
        <a:xfrm>
          <a:off x="0" y="0"/>
          <a:ext cx="0" cy="0"/>
          <a:chOff x="0" y="0"/>
          <a:chExt cx="0" cy="0"/>
        </a:xfrm>
      </p:grpSpPr>
      <p:sp>
        <p:nvSpPr>
          <p:cNvPr id="122" name="Shape 122"/>
          <p:cNvSpPr txBox="1"/>
          <p:nvPr>
            <p:ph type="title"/>
          </p:nvPr>
        </p:nvSpPr>
        <p:spPr>
          <a:xfrm>
            <a:off x="311700" y="555600"/>
            <a:ext cx="2808000" cy="755775"/>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accent1"/>
              </a:buClr>
              <a:buFont typeface="Amatic SC"/>
              <a:buNone/>
              <a:defRPr b="1" i="0" sz="3000" u="none" cap="none" strike="noStrike">
                <a:solidFill>
                  <a:schemeClr val="accent1"/>
                </a:solidFill>
                <a:latin typeface="Amatic SC"/>
                <a:ea typeface="Amatic SC"/>
                <a:cs typeface="Amatic SC"/>
                <a:sym typeface="Amatic SC"/>
              </a:defRPr>
            </a:lvl1pPr>
            <a:lvl2pPr indent="0" lvl="1">
              <a:spcBef>
                <a:spcPts val="0"/>
              </a:spcBef>
              <a:buClr>
                <a:schemeClr val="accent1"/>
              </a:buClr>
              <a:buFont typeface="Amatic SC"/>
              <a:buNone/>
              <a:defRPr b="1" sz="3000">
                <a:solidFill>
                  <a:schemeClr val="accent1"/>
                </a:solidFill>
                <a:latin typeface="Amatic SC"/>
                <a:ea typeface="Amatic SC"/>
                <a:cs typeface="Amatic SC"/>
                <a:sym typeface="Amatic SC"/>
              </a:defRPr>
            </a:lvl2pPr>
            <a:lvl3pPr indent="0" lvl="2">
              <a:spcBef>
                <a:spcPts val="0"/>
              </a:spcBef>
              <a:buClr>
                <a:schemeClr val="accent1"/>
              </a:buClr>
              <a:buFont typeface="Amatic SC"/>
              <a:buNone/>
              <a:defRPr b="1" sz="3000">
                <a:solidFill>
                  <a:schemeClr val="accent1"/>
                </a:solidFill>
                <a:latin typeface="Amatic SC"/>
                <a:ea typeface="Amatic SC"/>
                <a:cs typeface="Amatic SC"/>
                <a:sym typeface="Amatic SC"/>
              </a:defRPr>
            </a:lvl3pPr>
            <a:lvl4pPr indent="0" lvl="3">
              <a:spcBef>
                <a:spcPts val="0"/>
              </a:spcBef>
              <a:buClr>
                <a:schemeClr val="accent1"/>
              </a:buClr>
              <a:buFont typeface="Amatic SC"/>
              <a:buNone/>
              <a:defRPr b="1" sz="3000">
                <a:solidFill>
                  <a:schemeClr val="accent1"/>
                </a:solidFill>
                <a:latin typeface="Amatic SC"/>
                <a:ea typeface="Amatic SC"/>
                <a:cs typeface="Amatic SC"/>
                <a:sym typeface="Amatic SC"/>
              </a:defRPr>
            </a:lvl4pPr>
            <a:lvl5pPr indent="0" lvl="4">
              <a:spcBef>
                <a:spcPts val="0"/>
              </a:spcBef>
              <a:buClr>
                <a:schemeClr val="accent1"/>
              </a:buClr>
              <a:buFont typeface="Amatic SC"/>
              <a:buNone/>
              <a:defRPr b="1" sz="3000">
                <a:solidFill>
                  <a:schemeClr val="accent1"/>
                </a:solidFill>
                <a:latin typeface="Amatic SC"/>
                <a:ea typeface="Amatic SC"/>
                <a:cs typeface="Amatic SC"/>
                <a:sym typeface="Amatic SC"/>
              </a:defRPr>
            </a:lvl5pPr>
            <a:lvl6pPr indent="0" lvl="5">
              <a:spcBef>
                <a:spcPts val="0"/>
              </a:spcBef>
              <a:buClr>
                <a:schemeClr val="accent1"/>
              </a:buClr>
              <a:buFont typeface="Amatic SC"/>
              <a:buNone/>
              <a:defRPr b="1" sz="3000">
                <a:solidFill>
                  <a:schemeClr val="accent1"/>
                </a:solidFill>
                <a:latin typeface="Amatic SC"/>
                <a:ea typeface="Amatic SC"/>
                <a:cs typeface="Amatic SC"/>
                <a:sym typeface="Amatic SC"/>
              </a:defRPr>
            </a:lvl6pPr>
            <a:lvl7pPr indent="0" lvl="6">
              <a:spcBef>
                <a:spcPts val="0"/>
              </a:spcBef>
              <a:buClr>
                <a:schemeClr val="accent1"/>
              </a:buClr>
              <a:buFont typeface="Amatic SC"/>
              <a:buNone/>
              <a:defRPr b="1" sz="3000">
                <a:solidFill>
                  <a:schemeClr val="accent1"/>
                </a:solidFill>
                <a:latin typeface="Amatic SC"/>
                <a:ea typeface="Amatic SC"/>
                <a:cs typeface="Amatic SC"/>
                <a:sym typeface="Amatic SC"/>
              </a:defRPr>
            </a:lvl7pPr>
            <a:lvl8pPr indent="0" lvl="7">
              <a:spcBef>
                <a:spcPts val="0"/>
              </a:spcBef>
              <a:buClr>
                <a:schemeClr val="accent1"/>
              </a:buClr>
              <a:buFont typeface="Amatic SC"/>
              <a:buNone/>
              <a:defRPr b="1" sz="3000">
                <a:solidFill>
                  <a:schemeClr val="accent1"/>
                </a:solidFill>
                <a:latin typeface="Amatic SC"/>
                <a:ea typeface="Amatic SC"/>
                <a:cs typeface="Amatic SC"/>
                <a:sym typeface="Amatic SC"/>
              </a:defRPr>
            </a:lvl8pPr>
            <a:lvl9pPr indent="0" lvl="8">
              <a:spcBef>
                <a:spcPts val="0"/>
              </a:spcBef>
              <a:buClr>
                <a:schemeClr val="accent1"/>
              </a:buClr>
              <a:buFont typeface="Amatic SC"/>
              <a:buNone/>
              <a:defRPr b="1" sz="3000">
                <a:solidFill>
                  <a:schemeClr val="accent1"/>
                </a:solidFill>
                <a:latin typeface="Amatic SC"/>
                <a:ea typeface="Amatic SC"/>
                <a:cs typeface="Amatic SC"/>
                <a:sym typeface="Amatic SC"/>
              </a:defRPr>
            </a:lvl9pPr>
          </a:lstStyle>
          <a:p/>
        </p:txBody>
      </p:sp>
      <p:sp>
        <p:nvSpPr>
          <p:cNvPr id="123" name="Shape 123"/>
          <p:cNvSpPr txBox="1"/>
          <p:nvPr>
            <p:ph idx="1" type="body"/>
          </p:nvPr>
        </p:nvSpPr>
        <p:spPr>
          <a:xfrm>
            <a:off x="311700" y="1389600"/>
            <a:ext cx="2808000" cy="3179475"/>
          </a:xfrm>
          <a:prstGeom prst="rect">
            <a:avLst/>
          </a:prstGeom>
          <a:noFill/>
          <a:ln>
            <a:noFill/>
          </a:ln>
        </p:spPr>
        <p:txBody>
          <a:bodyPr anchorCtr="0" anchor="t" bIns="91425" lIns="91425" rIns="91425" wrap="square" tIns="91425"/>
          <a:lstStyle>
            <a:lvl1pPr indent="0" lvl="0" marL="0" marR="0" rtl="0" algn="l">
              <a:lnSpc>
                <a:spcPct val="115000"/>
              </a:lnSpc>
              <a:spcBef>
                <a:spcPts val="0"/>
              </a:spcBef>
              <a:spcAft>
                <a:spcPts val="1600"/>
              </a:spcAft>
              <a:buClr>
                <a:schemeClr val="dk2"/>
              </a:buClr>
              <a:buFont typeface="Source Code Pro"/>
              <a:buNone/>
              <a:defRPr b="0" i="0" sz="1200" u="none" cap="none" strike="noStrike">
                <a:solidFill>
                  <a:schemeClr val="dk2"/>
                </a:solidFill>
                <a:latin typeface="Source Code Pro"/>
                <a:ea typeface="Source Code Pro"/>
                <a:cs typeface="Source Code Pro"/>
                <a:sym typeface="Source Code Pro"/>
              </a:defRPr>
            </a:lvl1pPr>
            <a:lvl2pPr indent="0" lvl="1" marL="0" marR="0" rtl="0" algn="l">
              <a:lnSpc>
                <a:spcPct val="115000"/>
              </a:lnSpc>
              <a:spcBef>
                <a:spcPts val="0"/>
              </a:spcBef>
              <a:spcAft>
                <a:spcPts val="1600"/>
              </a:spcAft>
              <a:buClr>
                <a:schemeClr val="dk2"/>
              </a:buClr>
              <a:buFont typeface="Source Code Pro"/>
              <a:buNone/>
              <a:defRPr b="0" i="0" sz="1200" u="none" cap="none" strike="noStrike">
                <a:solidFill>
                  <a:schemeClr val="dk2"/>
                </a:solidFill>
                <a:latin typeface="Source Code Pro"/>
                <a:ea typeface="Source Code Pro"/>
                <a:cs typeface="Source Code Pro"/>
                <a:sym typeface="Source Code Pro"/>
              </a:defRPr>
            </a:lvl2pPr>
            <a:lvl3pPr indent="0" lvl="2" marL="0" marR="0" rtl="0" algn="l">
              <a:lnSpc>
                <a:spcPct val="115000"/>
              </a:lnSpc>
              <a:spcBef>
                <a:spcPts val="0"/>
              </a:spcBef>
              <a:spcAft>
                <a:spcPts val="1600"/>
              </a:spcAft>
              <a:buClr>
                <a:schemeClr val="dk2"/>
              </a:buClr>
              <a:buFont typeface="Source Code Pro"/>
              <a:buNone/>
              <a:defRPr b="0" i="0" sz="1200" u="none" cap="none" strike="noStrike">
                <a:solidFill>
                  <a:schemeClr val="dk2"/>
                </a:solidFill>
                <a:latin typeface="Source Code Pro"/>
                <a:ea typeface="Source Code Pro"/>
                <a:cs typeface="Source Code Pro"/>
                <a:sym typeface="Source Code Pro"/>
              </a:defRPr>
            </a:lvl3pPr>
            <a:lvl4pPr indent="0" lvl="3" marL="0" marR="0" rtl="0" algn="l">
              <a:lnSpc>
                <a:spcPct val="115000"/>
              </a:lnSpc>
              <a:spcBef>
                <a:spcPts val="0"/>
              </a:spcBef>
              <a:spcAft>
                <a:spcPts val="1600"/>
              </a:spcAft>
              <a:buClr>
                <a:schemeClr val="dk2"/>
              </a:buClr>
              <a:buFont typeface="Source Code Pro"/>
              <a:buNone/>
              <a:defRPr b="0" i="0" sz="1200" u="none" cap="none" strike="noStrike">
                <a:solidFill>
                  <a:schemeClr val="dk2"/>
                </a:solidFill>
                <a:latin typeface="Source Code Pro"/>
                <a:ea typeface="Source Code Pro"/>
                <a:cs typeface="Source Code Pro"/>
                <a:sym typeface="Source Code Pro"/>
              </a:defRPr>
            </a:lvl4pPr>
            <a:lvl5pPr indent="0" lvl="4" marL="0" marR="0" rtl="0" algn="l">
              <a:lnSpc>
                <a:spcPct val="115000"/>
              </a:lnSpc>
              <a:spcBef>
                <a:spcPts val="0"/>
              </a:spcBef>
              <a:spcAft>
                <a:spcPts val="1600"/>
              </a:spcAft>
              <a:buClr>
                <a:schemeClr val="dk2"/>
              </a:buClr>
              <a:buFont typeface="Source Code Pro"/>
              <a:buNone/>
              <a:defRPr b="0" i="0" sz="1200" u="none" cap="none" strike="noStrike">
                <a:solidFill>
                  <a:schemeClr val="dk2"/>
                </a:solidFill>
                <a:latin typeface="Source Code Pro"/>
                <a:ea typeface="Source Code Pro"/>
                <a:cs typeface="Source Code Pro"/>
                <a:sym typeface="Source Code Pro"/>
              </a:defRPr>
            </a:lvl5pPr>
            <a:lvl6pPr indent="0" lvl="5" marL="0" marR="0" rtl="0" algn="l">
              <a:lnSpc>
                <a:spcPct val="115000"/>
              </a:lnSpc>
              <a:spcBef>
                <a:spcPts val="0"/>
              </a:spcBef>
              <a:spcAft>
                <a:spcPts val="1600"/>
              </a:spcAft>
              <a:buClr>
                <a:schemeClr val="dk2"/>
              </a:buClr>
              <a:buFont typeface="Source Code Pro"/>
              <a:buNone/>
              <a:defRPr b="0" i="0" sz="1200" u="none" cap="none" strike="noStrike">
                <a:solidFill>
                  <a:schemeClr val="dk2"/>
                </a:solidFill>
                <a:latin typeface="Source Code Pro"/>
                <a:ea typeface="Source Code Pro"/>
                <a:cs typeface="Source Code Pro"/>
                <a:sym typeface="Source Code Pro"/>
              </a:defRPr>
            </a:lvl6pPr>
            <a:lvl7pPr indent="0" lvl="6" marL="0" marR="0" rtl="0" algn="l">
              <a:lnSpc>
                <a:spcPct val="115000"/>
              </a:lnSpc>
              <a:spcBef>
                <a:spcPts val="0"/>
              </a:spcBef>
              <a:spcAft>
                <a:spcPts val="1600"/>
              </a:spcAft>
              <a:buClr>
                <a:schemeClr val="dk2"/>
              </a:buClr>
              <a:buFont typeface="Source Code Pro"/>
              <a:buNone/>
              <a:defRPr b="0" i="0" sz="1200" u="none" cap="none" strike="noStrike">
                <a:solidFill>
                  <a:schemeClr val="dk2"/>
                </a:solidFill>
                <a:latin typeface="Source Code Pro"/>
                <a:ea typeface="Source Code Pro"/>
                <a:cs typeface="Source Code Pro"/>
                <a:sym typeface="Source Code Pro"/>
              </a:defRPr>
            </a:lvl7pPr>
            <a:lvl8pPr indent="0" lvl="7" marL="0" marR="0" rtl="0" algn="l">
              <a:lnSpc>
                <a:spcPct val="115000"/>
              </a:lnSpc>
              <a:spcBef>
                <a:spcPts val="0"/>
              </a:spcBef>
              <a:spcAft>
                <a:spcPts val="1600"/>
              </a:spcAft>
              <a:buClr>
                <a:schemeClr val="dk2"/>
              </a:buClr>
              <a:buFont typeface="Source Code Pro"/>
              <a:buNone/>
              <a:defRPr b="0" i="0" sz="1200" u="none" cap="none" strike="noStrike">
                <a:solidFill>
                  <a:schemeClr val="dk2"/>
                </a:solidFill>
                <a:latin typeface="Source Code Pro"/>
                <a:ea typeface="Source Code Pro"/>
                <a:cs typeface="Source Code Pro"/>
                <a:sym typeface="Source Code Pro"/>
              </a:defRPr>
            </a:lvl8pPr>
            <a:lvl9pPr indent="0" lvl="8" marL="0" marR="0" rtl="0" algn="l">
              <a:lnSpc>
                <a:spcPct val="115000"/>
              </a:lnSpc>
              <a:spcBef>
                <a:spcPts val="0"/>
              </a:spcBef>
              <a:spcAft>
                <a:spcPts val="1600"/>
              </a:spcAft>
              <a:buClr>
                <a:schemeClr val="dk2"/>
              </a:buClr>
              <a:buFont typeface="Source Code Pro"/>
              <a:buNone/>
              <a:defRPr b="0" i="0" sz="1200" u="none" cap="none" strike="noStrike">
                <a:solidFill>
                  <a:schemeClr val="dk2"/>
                </a:solidFill>
                <a:latin typeface="Source Code Pro"/>
                <a:ea typeface="Source Code Pro"/>
                <a:cs typeface="Source Code Pro"/>
                <a:sym typeface="Source Code Pro"/>
              </a:defRPr>
            </a:lvl9pPr>
          </a:lstStyle>
          <a:p/>
        </p:txBody>
      </p:sp>
      <p:sp>
        <p:nvSpPr>
          <p:cNvPr id="124" name="Shape 124"/>
          <p:cNvSpPr txBox="1"/>
          <p:nvPr>
            <p:ph idx="12" type="sldNum"/>
          </p:nvPr>
        </p:nvSpPr>
        <p:spPr>
          <a:xfrm>
            <a:off x="8472457" y="4663216"/>
            <a:ext cx="548700" cy="393525"/>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accent4"/>
        </a:solidFill>
      </p:bgPr>
    </p:bg>
    <p:spTree>
      <p:nvGrpSpPr>
        <p:cNvPr id="125" name="Shape 125"/>
        <p:cNvGrpSpPr/>
        <p:nvPr/>
      </p:nvGrpSpPr>
      <p:grpSpPr>
        <a:xfrm>
          <a:off x="0" y="0"/>
          <a:ext cx="0" cy="0"/>
          <a:chOff x="0" y="0"/>
          <a:chExt cx="0" cy="0"/>
        </a:xfrm>
      </p:grpSpPr>
      <p:sp>
        <p:nvSpPr>
          <p:cNvPr id="126" name="Shape 126"/>
          <p:cNvSpPr txBox="1"/>
          <p:nvPr>
            <p:ph type="title"/>
          </p:nvPr>
        </p:nvSpPr>
        <p:spPr>
          <a:xfrm>
            <a:off x="490250" y="526350"/>
            <a:ext cx="5618700" cy="40907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lt1"/>
              </a:buClr>
              <a:buFont typeface="Amatic SC"/>
              <a:buNone/>
              <a:defRPr b="1" i="0" sz="6000" u="none" cap="none" strike="noStrike">
                <a:solidFill>
                  <a:schemeClr val="lt1"/>
                </a:solidFill>
                <a:latin typeface="Amatic SC"/>
                <a:ea typeface="Amatic SC"/>
                <a:cs typeface="Amatic SC"/>
                <a:sym typeface="Amatic SC"/>
              </a:defRPr>
            </a:lvl1pPr>
            <a:lvl2pPr indent="0" lvl="1">
              <a:spcBef>
                <a:spcPts val="0"/>
              </a:spcBef>
              <a:buClr>
                <a:schemeClr val="lt1"/>
              </a:buClr>
              <a:buFont typeface="Amatic SC"/>
              <a:buNone/>
              <a:defRPr b="1" sz="6000">
                <a:solidFill>
                  <a:schemeClr val="lt1"/>
                </a:solidFill>
                <a:latin typeface="Amatic SC"/>
                <a:ea typeface="Amatic SC"/>
                <a:cs typeface="Amatic SC"/>
                <a:sym typeface="Amatic SC"/>
              </a:defRPr>
            </a:lvl2pPr>
            <a:lvl3pPr indent="0" lvl="2">
              <a:spcBef>
                <a:spcPts val="0"/>
              </a:spcBef>
              <a:buClr>
                <a:schemeClr val="lt1"/>
              </a:buClr>
              <a:buFont typeface="Amatic SC"/>
              <a:buNone/>
              <a:defRPr b="1" sz="6000">
                <a:solidFill>
                  <a:schemeClr val="lt1"/>
                </a:solidFill>
                <a:latin typeface="Amatic SC"/>
                <a:ea typeface="Amatic SC"/>
                <a:cs typeface="Amatic SC"/>
                <a:sym typeface="Amatic SC"/>
              </a:defRPr>
            </a:lvl3pPr>
            <a:lvl4pPr indent="0" lvl="3">
              <a:spcBef>
                <a:spcPts val="0"/>
              </a:spcBef>
              <a:buClr>
                <a:schemeClr val="lt1"/>
              </a:buClr>
              <a:buFont typeface="Amatic SC"/>
              <a:buNone/>
              <a:defRPr b="1" sz="6000">
                <a:solidFill>
                  <a:schemeClr val="lt1"/>
                </a:solidFill>
                <a:latin typeface="Amatic SC"/>
                <a:ea typeface="Amatic SC"/>
                <a:cs typeface="Amatic SC"/>
                <a:sym typeface="Amatic SC"/>
              </a:defRPr>
            </a:lvl4pPr>
            <a:lvl5pPr indent="0" lvl="4">
              <a:spcBef>
                <a:spcPts val="0"/>
              </a:spcBef>
              <a:buClr>
                <a:schemeClr val="lt1"/>
              </a:buClr>
              <a:buFont typeface="Amatic SC"/>
              <a:buNone/>
              <a:defRPr b="1" sz="6000">
                <a:solidFill>
                  <a:schemeClr val="lt1"/>
                </a:solidFill>
                <a:latin typeface="Amatic SC"/>
                <a:ea typeface="Amatic SC"/>
                <a:cs typeface="Amatic SC"/>
                <a:sym typeface="Amatic SC"/>
              </a:defRPr>
            </a:lvl5pPr>
            <a:lvl6pPr indent="0" lvl="5">
              <a:spcBef>
                <a:spcPts val="0"/>
              </a:spcBef>
              <a:buClr>
                <a:schemeClr val="lt1"/>
              </a:buClr>
              <a:buFont typeface="Amatic SC"/>
              <a:buNone/>
              <a:defRPr b="1" sz="6000">
                <a:solidFill>
                  <a:schemeClr val="lt1"/>
                </a:solidFill>
                <a:latin typeface="Amatic SC"/>
                <a:ea typeface="Amatic SC"/>
                <a:cs typeface="Amatic SC"/>
                <a:sym typeface="Amatic SC"/>
              </a:defRPr>
            </a:lvl6pPr>
            <a:lvl7pPr indent="0" lvl="6">
              <a:spcBef>
                <a:spcPts val="0"/>
              </a:spcBef>
              <a:buClr>
                <a:schemeClr val="lt1"/>
              </a:buClr>
              <a:buFont typeface="Amatic SC"/>
              <a:buNone/>
              <a:defRPr b="1" sz="6000">
                <a:solidFill>
                  <a:schemeClr val="lt1"/>
                </a:solidFill>
                <a:latin typeface="Amatic SC"/>
                <a:ea typeface="Amatic SC"/>
                <a:cs typeface="Amatic SC"/>
                <a:sym typeface="Amatic SC"/>
              </a:defRPr>
            </a:lvl7pPr>
            <a:lvl8pPr indent="0" lvl="7">
              <a:spcBef>
                <a:spcPts val="0"/>
              </a:spcBef>
              <a:buClr>
                <a:schemeClr val="lt1"/>
              </a:buClr>
              <a:buFont typeface="Amatic SC"/>
              <a:buNone/>
              <a:defRPr b="1" sz="6000">
                <a:solidFill>
                  <a:schemeClr val="lt1"/>
                </a:solidFill>
                <a:latin typeface="Amatic SC"/>
                <a:ea typeface="Amatic SC"/>
                <a:cs typeface="Amatic SC"/>
                <a:sym typeface="Amatic SC"/>
              </a:defRPr>
            </a:lvl8pPr>
            <a:lvl9pPr indent="0" lvl="8">
              <a:spcBef>
                <a:spcPts val="0"/>
              </a:spcBef>
              <a:buClr>
                <a:schemeClr val="lt1"/>
              </a:buClr>
              <a:buFont typeface="Amatic SC"/>
              <a:buNone/>
              <a:defRPr b="1" sz="6000">
                <a:solidFill>
                  <a:schemeClr val="lt1"/>
                </a:solidFill>
                <a:latin typeface="Amatic SC"/>
                <a:ea typeface="Amatic SC"/>
                <a:cs typeface="Amatic SC"/>
                <a:sym typeface="Amatic SC"/>
              </a:defRPr>
            </a:lvl9pPr>
          </a:lstStyle>
          <a:p/>
        </p:txBody>
      </p:sp>
      <p:sp>
        <p:nvSpPr>
          <p:cNvPr id="127" name="Shape 127"/>
          <p:cNvSpPr txBox="1"/>
          <p:nvPr>
            <p:ph idx="12" type="sldNum"/>
          </p:nvPr>
        </p:nvSpPr>
        <p:spPr>
          <a:xfrm>
            <a:off x="8472457" y="4663216"/>
            <a:ext cx="548700" cy="393525"/>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chemeClr val="lt1"/>
              </a:buClr>
              <a:buSzPct val="25000"/>
              <a:buFont typeface="Arial"/>
              <a:buNone/>
            </a:pPr>
            <a:fld id="{00000000-1234-1234-1234-123412341234}" type="slidenum">
              <a:rPr b="0" i="0" lang="en" sz="1400" u="none" cap="none" strike="noStrike">
                <a:solidFill>
                  <a:schemeClr val="lt1"/>
                </a:solidFill>
                <a:latin typeface="Arial"/>
                <a:ea typeface="Arial"/>
                <a:cs typeface="Arial"/>
                <a:sym typeface="Arial"/>
              </a:rPr>
              <a:t>‹#›</a:t>
            </a:fld>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128" name="Shape 128"/>
        <p:cNvGrpSpPr/>
        <p:nvPr/>
      </p:nvGrpSpPr>
      <p:grpSpPr>
        <a:xfrm>
          <a:off x="0" y="0"/>
          <a:ext cx="0" cy="0"/>
          <a:chOff x="0" y="0"/>
          <a:chExt cx="0" cy="0"/>
        </a:xfrm>
      </p:grpSpPr>
      <p:sp>
        <p:nvSpPr>
          <p:cNvPr id="129" name="Shape 129"/>
          <p:cNvSpPr/>
          <p:nvPr/>
        </p:nvSpPr>
        <p:spPr>
          <a:xfrm>
            <a:off x="4572000" y="-25"/>
            <a:ext cx="4572000" cy="5143500"/>
          </a:xfrm>
          <a:prstGeom prst="rect">
            <a:avLst/>
          </a:prstGeom>
          <a:solidFill>
            <a:schemeClr val="dk1"/>
          </a:solid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cxnSp>
        <p:nvCxnSpPr>
          <p:cNvPr id="130" name="Shape 130"/>
          <p:cNvCxnSpPr/>
          <p:nvPr/>
        </p:nvCxnSpPr>
        <p:spPr>
          <a:xfrm>
            <a:off x="5029675" y="4495500"/>
            <a:ext cx="468300" cy="0"/>
          </a:xfrm>
          <a:prstGeom prst="straightConnector1">
            <a:avLst/>
          </a:prstGeom>
          <a:noFill/>
          <a:ln cap="flat" cmpd="sng" w="28575">
            <a:solidFill>
              <a:schemeClr val="lt1"/>
            </a:solidFill>
            <a:prstDash val="solid"/>
            <a:round/>
            <a:headEnd len="med" w="med" type="none"/>
            <a:tailEnd len="med" w="med" type="none"/>
          </a:ln>
        </p:spPr>
      </p:cxnSp>
      <p:sp>
        <p:nvSpPr>
          <p:cNvPr id="131" name="Shape 131"/>
          <p:cNvSpPr txBox="1"/>
          <p:nvPr>
            <p:ph type="title"/>
          </p:nvPr>
        </p:nvSpPr>
        <p:spPr>
          <a:xfrm>
            <a:off x="265500" y="1081400"/>
            <a:ext cx="4045200" cy="1710225"/>
          </a:xfrm>
          <a:prstGeom prst="rect">
            <a:avLst/>
          </a:prstGeom>
          <a:noFill/>
          <a:ln>
            <a:noFill/>
          </a:ln>
        </p:spPr>
        <p:txBody>
          <a:bodyPr anchorCtr="0" anchor="b" bIns="91425" lIns="91425" rIns="91425" wrap="square" tIns="91425"/>
          <a:lstStyle>
            <a:lvl1pPr indent="0" lvl="0" marL="0" marR="0" rtl="0" algn="ctr">
              <a:lnSpc>
                <a:spcPct val="100000"/>
              </a:lnSpc>
              <a:spcBef>
                <a:spcPts val="0"/>
              </a:spcBef>
              <a:spcAft>
                <a:spcPts val="0"/>
              </a:spcAft>
              <a:buClr>
                <a:schemeClr val="accent1"/>
              </a:buClr>
              <a:buFont typeface="Amatic SC"/>
              <a:buNone/>
              <a:defRPr b="1" i="0" sz="5400" u="none" cap="none" strike="noStrike">
                <a:solidFill>
                  <a:schemeClr val="accent1"/>
                </a:solidFill>
                <a:latin typeface="Amatic SC"/>
                <a:ea typeface="Amatic SC"/>
                <a:cs typeface="Amatic SC"/>
                <a:sym typeface="Amatic SC"/>
              </a:defRPr>
            </a:lvl1pPr>
            <a:lvl2pPr indent="0" lvl="1" algn="ctr">
              <a:spcBef>
                <a:spcPts val="0"/>
              </a:spcBef>
              <a:buClr>
                <a:schemeClr val="accent1"/>
              </a:buClr>
              <a:buFont typeface="Amatic SC"/>
              <a:buNone/>
              <a:defRPr b="1" sz="5400">
                <a:solidFill>
                  <a:schemeClr val="accent1"/>
                </a:solidFill>
                <a:latin typeface="Amatic SC"/>
                <a:ea typeface="Amatic SC"/>
                <a:cs typeface="Amatic SC"/>
                <a:sym typeface="Amatic SC"/>
              </a:defRPr>
            </a:lvl2pPr>
            <a:lvl3pPr indent="0" lvl="2" algn="ctr">
              <a:spcBef>
                <a:spcPts val="0"/>
              </a:spcBef>
              <a:buClr>
                <a:schemeClr val="accent1"/>
              </a:buClr>
              <a:buFont typeface="Amatic SC"/>
              <a:buNone/>
              <a:defRPr b="1" sz="5400">
                <a:solidFill>
                  <a:schemeClr val="accent1"/>
                </a:solidFill>
                <a:latin typeface="Amatic SC"/>
                <a:ea typeface="Amatic SC"/>
                <a:cs typeface="Amatic SC"/>
                <a:sym typeface="Amatic SC"/>
              </a:defRPr>
            </a:lvl3pPr>
            <a:lvl4pPr indent="0" lvl="3" algn="ctr">
              <a:spcBef>
                <a:spcPts val="0"/>
              </a:spcBef>
              <a:buClr>
                <a:schemeClr val="accent1"/>
              </a:buClr>
              <a:buFont typeface="Amatic SC"/>
              <a:buNone/>
              <a:defRPr b="1" sz="5400">
                <a:solidFill>
                  <a:schemeClr val="accent1"/>
                </a:solidFill>
                <a:latin typeface="Amatic SC"/>
                <a:ea typeface="Amatic SC"/>
                <a:cs typeface="Amatic SC"/>
                <a:sym typeface="Amatic SC"/>
              </a:defRPr>
            </a:lvl4pPr>
            <a:lvl5pPr indent="0" lvl="4" algn="ctr">
              <a:spcBef>
                <a:spcPts val="0"/>
              </a:spcBef>
              <a:buClr>
                <a:schemeClr val="accent1"/>
              </a:buClr>
              <a:buFont typeface="Amatic SC"/>
              <a:buNone/>
              <a:defRPr b="1" sz="5400">
                <a:solidFill>
                  <a:schemeClr val="accent1"/>
                </a:solidFill>
                <a:latin typeface="Amatic SC"/>
                <a:ea typeface="Amatic SC"/>
                <a:cs typeface="Amatic SC"/>
                <a:sym typeface="Amatic SC"/>
              </a:defRPr>
            </a:lvl5pPr>
            <a:lvl6pPr indent="0" lvl="5" algn="ctr">
              <a:spcBef>
                <a:spcPts val="0"/>
              </a:spcBef>
              <a:buClr>
                <a:schemeClr val="accent1"/>
              </a:buClr>
              <a:buFont typeface="Amatic SC"/>
              <a:buNone/>
              <a:defRPr b="1" sz="5400">
                <a:solidFill>
                  <a:schemeClr val="accent1"/>
                </a:solidFill>
                <a:latin typeface="Amatic SC"/>
                <a:ea typeface="Amatic SC"/>
                <a:cs typeface="Amatic SC"/>
                <a:sym typeface="Amatic SC"/>
              </a:defRPr>
            </a:lvl6pPr>
            <a:lvl7pPr indent="0" lvl="6" algn="ctr">
              <a:spcBef>
                <a:spcPts val="0"/>
              </a:spcBef>
              <a:buClr>
                <a:schemeClr val="accent1"/>
              </a:buClr>
              <a:buFont typeface="Amatic SC"/>
              <a:buNone/>
              <a:defRPr b="1" sz="5400">
                <a:solidFill>
                  <a:schemeClr val="accent1"/>
                </a:solidFill>
                <a:latin typeface="Amatic SC"/>
                <a:ea typeface="Amatic SC"/>
                <a:cs typeface="Amatic SC"/>
                <a:sym typeface="Amatic SC"/>
              </a:defRPr>
            </a:lvl7pPr>
            <a:lvl8pPr indent="0" lvl="7" algn="ctr">
              <a:spcBef>
                <a:spcPts val="0"/>
              </a:spcBef>
              <a:buClr>
                <a:schemeClr val="accent1"/>
              </a:buClr>
              <a:buFont typeface="Amatic SC"/>
              <a:buNone/>
              <a:defRPr b="1" sz="5400">
                <a:solidFill>
                  <a:schemeClr val="accent1"/>
                </a:solidFill>
                <a:latin typeface="Amatic SC"/>
                <a:ea typeface="Amatic SC"/>
                <a:cs typeface="Amatic SC"/>
                <a:sym typeface="Amatic SC"/>
              </a:defRPr>
            </a:lvl8pPr>
            <a:lvl9pPr indent="0" lvl="8" algn="ctr">
              <a:spcBef>
                <a:spcPts val="0"/>
              </a:spcBef>
              <a:buClr>
                <a:schemeClr val="accent1"/>
              </a:buClr>
              <a:buFont typeface="Amatic SC"/>
              <a:buNone/>
              <a:defRPr b="1" sz="5400">
                <a:solidFill>
                  <a:schemeClr val="accent1"/>
                </a:solidFill>
                <a:latin typeface="Amatic SC"/>
                <a:ea typeface="Amatic SC"/>
                <a:cs typeface="Amatic SC"/>
                <a:sym typeface="Amatic SC"/>
              </a:defRPr>
            </a:lvl9pPr>
          </a:lstStyle>
          <a:p/>
        </p:txBody>
      </p:sp>
      <p:sp>
        <p:nvSpPr>
          <p:cNvPr id="132" name="Shape 132"/>
          <p:cNvSpPr txBox="1"/>
          <p:nvPr>
            <p:ph idx="1" type="subTitle"/>
          </p:nvPr>
        </p:nvSpPr>
        <p:spPr>
          <a:xfrm>
            <a:off x="265500" y="2845223"/>
            <a:ext cx="4045200" cy="1345500"/>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chemeClr val="dk2"/>
              </a:buClr>
              <a:buFont typeface="Source Code Pro"/>
              <a:buNone/>
              <a:defRPr b="0" i="0" sz="1800" u="none" cap="none" strike="noStrike">
                <a:solidFill>
                  <a:schemeClr val="dk2"/>
                </a:solidFill>
                <a:latin typeface="Source Code Pro"/>
                <a:ea typeface="Source Code Pro"/>
                <a:cs typeface="Source Code Pro"/>
                <a:sym typeface="Source Code Pro"/>
              </a:defRPr>
            </a:lvl1pPr>
            <a:lvl2pPr indent="0" lvl="1" marL="0" marR="0" rtl="0" algn="ctr">
              <a:lnSpc>
                <a:spcPct val="100000"/>
              </a:lnSpc>
              <a:spcBef>
                <a:spcPts val="0"/>
              </a:spcBef>
              <a:spcAft>
                <a:spcPts val="0"/>
              </a:spcAft>
              <a:buClr>
                <a:schemeClr val="dk2"/>
              </a:buClr>
              <a:buFont typeface="Source Code Pro"/>
              <a:buNone/>
              <a:defRPr b="0" i="0" sz="1800" u="none" cap="none" strike="noStrike">
                <a:solidFill>
                  <a:schemeClr val="dk2"/>
                </a:solidFill>
                <a:latin typeface="Source Code Pro"/>
                <a:ea typeface="Source Code Pro"/>
                <a:cs typeface="Source Code Pro"/>
                <a:sym typeface="Source Code Pro"/>
              </a:defRPr>
            </a:lvl2pPr>
            <a:lvl3pPr indent="0" lvl="2" marL="0" marR="0" rtl="0" algn="ctr">
              <a:lnSpc>
                <a:spcPct val="100000"/>
              </a:lnSpc>
              <a:spcBef>
                <a:spcPts val="0"/>
              </a:spcBef>
              <a:spcAft>
                <a:spcPts val="0"/>
              </a:spcAft>
              <a:buClr>
                <a:schemeClr val="dk2"/>
              </a:buClr>
              <a:buFont typeface="Source Code Pro"/>
              <a:buNone/>
              <a:defRPr b="0" i="0" sz="1800" u="none" cap="none" strike="noStrike">
                <a:solidFill>
                  <a:schemeClr val="dk2"/>
                </a:solidFill>
                <a:latin typeface="Source Code Pro"/>
                <a:ea typeface="Source Code Pro"/>
                <a:cs typeface="Source Code Pro"/>
                <a:sym typeface="Source Code Pro"/>
              </a:defRPr>
            </a:lvl3pPr>
            <a:lvl4pPr indent="0" lvl="3" marL="0" marR="0" rtl="0" algn="ctr">
              <a:lnSpc>
                <a:spcPct val="100000"/>
              </a:lnSpc>
              <a:spcBef>
                <a:spcPts val="0"/>
              </a:spcBef>
              <a:spcAft>
                <a:spcPts val="0"/>
              </a:spcAft>
              <a:buClr>
                <a:schemeClr val="dk2"/>
              </a:buClr>
              <a:buFont typeface="Source Code Pro"/>
              <a:buNone/>
              <a:defRPr b="0" i="0" sz="1800" u="none" cap="none" strike="noStrike">
                <a:solidFill>
                  <a:schemeClr val="dk2"/>
                </a:solidFill>
                <a:latin typeface="Source Code Pro"/>
                <a:ea typeface="Source Code Pro"/>
                <a:cs typeface="Source Code Pro"/>
                <a:sym typeface="Source Code Pro"/>
              </a:defRPr>
            </a:lvl4pPr>
            <a:lvl5pPr indent="0" lvl="4" marL="0" marR="0" rtl="0" algn="ctr">
              <a:lnSpc>
                <a:spcPct val="100000"/>
              </a:lnSpc>
              <a:spcBef>
                <a:spcPts val="0"/>
              </a:spcBef>
              <a:spcAft>
                <a:spcPts val="0"/>
              </a:spcAft>
              <a:buClr>
                <a:schemeClr val="dk2"/>
              </a:buClr>
              <a:buFont typeface="Source Code Pro"/>
              <a:buNone/>
              <a:defRPr b="0" i="0" sz="1800" u="none" cap="none" strike="noStrike">
                <a:solidFill>
                  <a:schemeClr val="dk2"/>
                </a:solidFill>
                <a:latin typeface="Source Code Pro"/>
                <a:ea typeface="Source Code Pro"/>
                <a:cs typeface="Source Code Pro"/>
                <a:sym typeface="Source Code Pro"/>
              </a:defRPr>
            </a:lvl5pPr>
            <a:lvl6pPr indent="0" lvl="5" marL="0" marR="0" rtl="0" algn="ctr">
              <a:lnSpc>
                <a:spcPct val="100000"/>
              </a:lnSpc>
              <a:spcBef>
                <a:spcPts val="0"/>
              </a:spcBef>
              <a:spcAft>
                <a:spcPts val="0"/>
              </a:spcAft>
              <a:buClr>
                <a:schemeClr val="dk2"/>
              </a:buClr>
              <a:buFont typeface="Source Code Pro"/>
              <a:buNone/>
              <a:defRPr b="0" i="0" sz="1800" u="none" cap="none" strike="noStrike">
                <a:solidFill>
                  <a:schemeClr val="dk2"/>
                </a:solidFill>
                <a:latin typeface="Source Code Pro"/>
                <a:ea typeface="Source Code Pro"/>
                <a:cs typeface="Source Code Pro"/>
                <a:sym typeface="Source Code Pro"/>
              </a:defRPr>
            </a:lvl6pPr>
            <a:lvl7pPr indent="0" lvl="6" marL="0" marR="0" rtl="0" algn="ctr">
              <a:lnSpc>
                <a:spcPct val="100000"/>
              </a:lnSpc>
              <a:spcBef>
                <a:spcPts val="0"/>
              </a:spcBef>
              <a:spcAft>
                <a:spcPts val="0"/>
              </a:spcAft>
              <a:buClr>
                <a:schemeClr val="dk2"/>
              </a:buClr>
              <a:buFont typeface="Source Code Pro"/>
              <a:buNone/>
              <a:defRPr b="0" i="0" sz="1800" u="none" cap="none" strike="noStrike">
                <a:solidFill>
                  <a:schemeClr val="dk2"/>
                </a:solidFill>
                <a:latin typeface="Source Code Pro"/>
                <a:ea typeface="Source Code Pro"/>
                <a:cs typeface="Source Code Pro"/>
                <a:sym typeface="Source Code Pro"/>
              </a:defRPr>
            </a:lvl7pPr>
            <a:lvl8pPr indent="0" lvl="7" marL="0" marR="0" rtl="0" algn="ctr">
              <a:lnSpc>
                <a:spcPct val="100000"/>
              </a:lnSpc>
              <a:spcBef>
                <a:spcPts val="0"/>
              </a:spcBef>
              <a:spcAft>
                <a:spcPts val="0"/>
              </a:spcAft>
              <a:buClr>
                <a:schemeClr val="dk2"/>
              </a:buClr>
              <a:buFont typeface="Source Code Pro"/>
              <a:buNone/>
              <a:defRPr b="0" i="0" sz="1800" u="none" cap="none" strike="noStrike">
                <a:solidFill>
                  <a:schemeClr val="dk2"/>
                </a:solidFill>
                <a:latin typeface="Source Code Pro"/>
                <a:ea typeface="Source Code Pro"/>
                <a:cs typeface="Source Code Pro"/>
                <a:sym typeface="Source Code Pro"/>
              </a:defRPr>
            </a:lvl8pPr>
            <a:lvl9pPr indent="0" lvl="8" marL="0" marR="0" rtl="0" algn="ctr">
              <a:lnSpc>
                <a:spcPct val="100000"/>
              </a:lnSpc>
              <a:spcBef>
                <a:spcPts val="0"/>
              </a:spcBef>
              <a:spcAft>
                <a:spcPts val="0"/>
              </a:spcAft>
              <a:buClr>
                <a:schemeClr val="dk2"/>
              </a:buClr>
              <a:buFont typeface="Source Code Pro"/>
              <a:buNone/>
              <a:defRPr b="0" i="0" sz="1800" u="none" cap="none" strike="noStrike">
                <a:solidFill>
                  <a:schemeClr val="dk2"/>
                </a:solidFill>
                <a:latin typeface="Source Code Pro"/>
                <a:ea typeface="Source Code Pro"/>
                <a:cs typeface="Source Code Pro"/>
                <a:sym typeface="Source Code Pro"/>
              </a:defRPr>
            </a:lvl9pPr>
          </a:lstStyle>
          <a:p/>
        </p:txBody>
      </p:sp>
      <p:sp>
        <p:nvSpPr>
          <p:cNvPr id="133" name="Shape 133"/>
          <p:cNvSpPr txBox="1"/>
          <p:nvPr>
            <p:ph idx="2" type="body"/>
          </p:nvPr>
        </p:nvSpPr>
        <p:spPr>
          <a:xfrm>
            <a:off x="4939500" y="724200"/>
            <a:ext cx="3837000" cy="3695175"/>
          </a:xfrm>
          <a:prstGeom prst="rect">
            <a:avLst/>
          </a:prstGeom>
          <a:noFill/>
          <a:ln>
            <a:noFill/>
          </a:ln>
        </p:spPr>
        <p:txBody>
          <a:bodyPr anchorCtr="0" anchor="ctr" bIns="91425" lIns="91425" rIns="91425" wrap="square" tIns="91425"/>
          <a:lstStyle>
            <a:lvl1pPr indent="0" lvl="0" marL="0" marR="0" rtl="0" algn="l">
              <a:lnSpc>
                <a:spcPct val="115000"/>
              </a:lnSpc>
              <a:spcBef>
                <a:spcPts val="0"/>
              </a:spcBef>
              <a:spcAft>
                <a:spcPts val="1600"/>
              </a:spcAft>
              <a:buClr>
                <a:schemeClr val="accent1"/>
              </a:buClr>
              <a:buFont typeface="Source Code Pro"/>
              <a:buNone/>
              <a:defRPr b="0" i="0" sz="1800" u="none" cap="none" strike="noStrike">
                <a:solidFill>
                  <a:schemeClr val="accent1"/>
                </a:solidFill>
                <a:latin typeface="Source Code Pro"/>
                <a:ea typeface="Source Code Pro"/>
                <a:cs typeface="Source Code Pro"/>
                <a:sym typeface="Source Code Pro"/>
              </a:defRPr>
            </a:lvl1pPr>
            <a:lvl2pPr indent="0" lvl="1" marL="0" marR="0" rtl="0" algn="l">
              <a:lnSpc>
                <a:spcPct val="115000"/>
              </a:lnSpc>
              <a:spcBef>
                <a:spcPts val="0"/>
              </a:spcBef>
              <a:spcAft>
                <a:spcPts val="1600"/>
              </a:spcAft>
              <a:buClr>
                <a:schemeClr val="accent1"/>
              </a:buClr>
              <a:buFont typeface="Source Code Pro"/>
              <a:buNone/>
              <a:defRPr b="0" i="0" sz="1400" u="none" cap="none" strike="noStrike">
                <a:solidFill>
                  <a:schemeClr val="accent1"/>
                </a:solidFill>
                <a:latin typeface="Source Code Pro"/>
                <a:ea typeface="Source Code Pro"/>
                <a:cs typeface="Source Code Pro"/>
                <a:sym typeface="Source Code Pro"/>
              </a:defRPr>
            </a:lvl2pPr>
            <a:lvl3pPr indent="0" lvl="2" marL="0" marR="0" rtl="0" algn="l">
              <a:lnSpc>
                <a:spcPct val="115000"/>
              </a:lnSpc>
              <a:spcBef>
                <a:spcPts val="0"/>
              </a:spcBef>
              <a:spcAft>
                <a:spcPts val="1600"/>
              </a:spcAft>
              <a:buClr>
                <a:schemeClr val="accent1"/>
              </a:buClr>
              <a:buFont typeface="Source Code Pro"/>
              <a:buNone/>
              <a:defRPr b="0" i="0" sz="1400" u="none" cap="none" strike="noStrike">
                <a:solidFill>
                  <a:schemeClr val="accent1"/>
                </a:solidFill>
                <a:latin typeface="Source Code Pro"/>
                <a:ea typeface="Source Code Pro"/>
                <a:cs typeface="Source Code Pro"/>
                <a:sym typeface="Source Code Pro"/>
              </a:defRPr>
            </a:lvl3pPr>
            <a:lvl4pPr indent="0" lvl="3" marL="0" marR="0" rtl="0" algn="l">
              <a:lnSpc>
                <a:spcPct val="115000"/>
              </a:lnSpc>
              <a:spcBef>
                <a:spcPts val="0"/>
              </a:spcBef>
              <a:spcAft>
                <a:spcPts val="1600"/>
              </a:spcAft>
              <a:buClr>
                <a:schemeClr val="accent1"/>
              </a:buClr>
              <a:buFont typeface="Source Code Pro"/>
              <a:buNone/>
              <a:defRPr b="0" i="0" sz="1400" u="none" cap="none" strike="noStrike">
                <a:solidFill>
                  <a:schemeClr val="accent1"/>
                </a:solidFill>
                <a:latin typeface="Source Code Pro"/>
                <a:ea typeface="Source Code Pro"/>
                <a:cs typeface="Source Code Pro"/>
                <a:sym typeface="Source Code Pro"/>
              </a:defRPr>
            </a:lvl4pPr>
            <a:lvl5pPr indent="0" lvl="4" marL="0" marR="0" rtl="0" algn="l">
              <a:lnSpc>
                <a:spcPct val="115000"/>
              </a:lnSpc>
              <a:spcBef>
                <a:spcPts val="0"/>
              </a:spcBef>
              <a:spcAft>
                <a:spcPts val="1600"/>
              </a:spcAft>
              <a:buClr>
                <a:schemeClr val="accent1"/>
              </a:buClr>
              <a:buFont typeface="Source Code Pro"/>
              <a:buNone/>
              <a:defRPr b="0" i="0" sz="1400" u="none" cap="none" strike="noStrike">
                <a:solidFill>
                  <a:schemeClr val="accent1"/>
                </a:solidFill>
                <a:latin typeface="Source Code Pro"/>
                <a:ea typeface="Source Code Pro"/>
                <a:cs typeface="Source Code Pro"/>
                <a:sym typeface="Source Code Pro"/>
              </a:defRPr>
            </a:lvl5pPr>
            <a:lvl6pPr indent="0" lvl="5" marL="0" marR="0" rtl="0" algn="l">
              <a:lnSpc>
                <a:spcPct val="115000"/>
              </a:lnSpc>
              <a:spcBef>
                <a:spcPts val="0"/>
              </a:spcBef>
              <a:spcAft>
                <a:spcPts val="1600"/>
              </a:spcAft>
              <a:buClr>
                <a:schemeClr val="accent1"/>
              </a:buClr>
              <a:buFont typeface="Source Code Pro"/>
              <a:buNone/>
              <a:defRPr b="0" i="0" sz="1400" u="none" cap="none" strike="noStrike">
                <a:solidFill>
                  <a:schemeClr val="accent1"/>
                </a:solidFill>
                <a:latin typeface="Source Code Pro"/>
                <a:ea typeface="Source Code Pro"/>
                <a:cs typeface="Source Code Pro"/>
                <a:sym typeface="Source Code Pro"/>
              </a:defRPr>
            </a:lvl6pPr>
            <a:lvl7pPr indent="0" lvl="6" marL="0" marR="0" rtl="0" algn="l">
              <a:lnSpc>
                <a:spcPct val="115000"/>
              </a:lnSpc>
              <a:spcBef>
                <a:spcPts val="0"/>
              </a:spcBef>
              <a:spcAft>
                <a:spcPts val="1600"/>
              </a:spcAft>
              <a:buClr>
                <a:schemeClr val="accent1"/>
              </a:buClr>
              <a:buFont typeface="Source Code Pro"/>
              <a:buNone/>
              <a:defRPr b="0" i="0" sz="1400" u="none" cap="none" strike="noStrike">
                <a:solidFill>
                  <a:schemeClr val="accent1"/>
                </a:solidFill>
                <a:latin typeface="Source Code Pro"/>
                <a:ea typeface="Source Code Pro"/>
                <a:cs typeface="Source Code Pro"/>
                <a:sym typeface="Source Code Pro"/>
              </a:defRPr>
            </a:lvl7pPr>
            <a:lvl8pPr indent="0" lvl="7" marL="0" marR="0" rtl="0" algn="l">
              <a:lnSpc>
                <a:spcPct val="115000"/>
              </a:lnSpc>
              <a:spcBef>
                <a:spcPts val="0"/>
              </a:spcBef>
              <a:spcAft>
                <a:spcPts val="1600"/>
              </a:spcAft>
              <a:buClr>
                <a:schemeClr val="accent1"/>
              </a:buClr>
              <a:buFont typeface="Source Code Pro"/>
              <a:buNone/>
              <a:defRPr b="0" i="0" sz="1400" u="none" cap="none" strike="noStrike">
                <a:solidFill>
                  <a:schemeClr val="accent1"/>
                </a:solidFill>
                <a:latin typeface="Source Code Pro"/>
                <a:ea typeface="Source Code Pro"/>
                <a:cs typeface="Source Code Pro"/>
                <a:sym typeface="Source Code Pro"/>
              </a:defRPr>
            </a:lvl8pPr>
            <a:lvl9pPr indent="0" lvl="8" marL="0" marR="0" rtl="0" algn="l">
              <a:lnSpc>
                <a:spcPct val="115000"/>
              </a:lnSpc>
              <a:spcBef>
                <a:spcPts val="0"/>
              </a:spcBef>
              <a:spcAft>
                <a:spcPts val="1600"/>
              </a:spcAft>
              <a:buClr>
                <a:schemeClr val="accent1"/>
              </a:buClr>
              <a:buFont typeface="Source Code Pro"/>
              <a:buNone/>
              <a:defRPr b="0" i="0" sz="1400" u="none" cap="none" strike="noStrike">
                <a:solidFill>
                  <a:schemeClr val="accent1"/>
                </a:solidFill>
                <a:latin typeface="Source Code Pro"/>
                <a:ea typeface="Source Code Pro"/>
                <a:cs typeface="Source Code Pro"/>
                <a:sym typeface="Source Code Pro"/>
              </a:defRPr>
            </a:lvl9pPr>
          </a:lstStyle>
          <a:p/>
        </p:txBody>
      </p:sp>
      <p:sp>
        <p:nvSpPr>
          <p:cNvPr id="134" name="Shape 134"/>
          <p:cNvSpPr txBox="1"/>
          <p:nvPr>
            <p:ph idx="12" type="sldNum"/>
          </p:nvPr>
        </p:nvSpPr>
        <p:spPr>
          <a:xfrm>
            <a:off x="8472457" y="4663216"/>
            <a:ext cx="548700" cy="393525"/>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135" name="Shape 135"/>
        <p:cNvGrpSpPr/>
        <p:nvPr/>
      </p:nvGrpSpPr>
      <p:grpSpPr>
        <a:xfrm>
          <a:off x="0" y="0"/>
          <a:ext cx="0" cy="0"/>
          <a:chOff x="0" y="0"/>
          <a:chExt cx="0" cy="0"/>
        </a:xfrm>
      </p:grpSpPr>
      <p:sp>
        <p:nvSpPr>
          <p:cNvPr id="136" name="Shape 136"/>
          <p:cNvSpPr txBox="1"/>
          <p:nvPr>
            <p:ph idx="1" type="body"/>
          </p:nvPr>
        </p:nvSpPr>
        <p:spPr>
          <a:xfrm>
            <a:off x="319500" y="4230575"/>
            <a:ext cx="5998800" cy="5987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accent1"/>
              </a:buClr>
              <a:buFont typeface="Amatic SC"/>
              <a:buNone/>
              <a:defRPr b="1" i="0" sz="2400" u="none" cap="none" strike="noStrike">
                <a:solidFill>
                  <a:schemeClr val="accent1"/>
                </a:solidFill>
                <a:latin typeface="Amatic SC"/>
                <a:ea typeface="Amatic SC"/>
                <a:cs typeface="Amatic SC"/>
                <a:sym typeface="Amatic SC"/>
              </a:defRPr>
            </a:lvl1pPr>
            <a:lvl2pPr indent="0" lvl="1" marL="0" marR="0" rtl="0" algn="l">
              <a:lnSpc>
                <a:spcPct val="115000"/>
              </a:lnSpc>
              <a:spcBef>
                <a:spcPts val="0"/>
              </a:spcBef>
              <a:spcAft>
                <a:spcPts val="1600"/>
              </a:spcAft>
              <a:buClr>
                <a:schemeClr val="dk2"/>
              </a:buClr>
              <a:buFont typeface="Source Code Pro"/>
              <a:buNone/>
              <a:defRPr b="0" i="0" sz="1400" u="none" cap="none" strike="noStrike">
                <a:solidFill>
                  <a:schemeClr val="dk2"/>
                </a:solidFill>
                <a:latin typeface="Source Code Pro"/>
                <a:ea typeface="Source Code Pro"/>
                <a:cs typeface="Source Code Pro"/>
                <a:sym typeface="Source Code Pro"/>
              </a:defRPr>
            </a:lvl2pPr>
            <a:lvl3pPr indent="0" lvl="2" marL="0" marR="0" rtl="0" algn="l">
              <a:lnSpc>
                <a:spcPct val="115000"/>
              </a:lnSpc>
              <a:spcBef>
                <a:spcPts val="0"/>
              </a:spcBef>
              <a:spcAft>
                <a:spcPts val="1600"/>
              </a:spcAft>
              <a:buClr>
                <a:schemeClr val="dk2"/>
              </a:buClr>
              <a:buFont typeface="Source Code Pro"/>
              <a:buNone/>
              <a:defRPr b="0" i="0" sz="1400" u="none" cap="none" strike="noStrike">
                <a:solidFill>
                  <a:schemeClr val="dk2"/>
                </a:solidFill>
                <a:latin typeface="Source Code Pro"/>
                <a:ea typeface="Source Code Pro"/>
                <a:cs typeface="Source Code Pro"/>
                <a:sym typeface="Source Code Pro"/>
              </a:defRPr>
            </a:lvl3pPr>
            <a:lvl4pPr indent="0" lvl="3" marL="0" marR="0" rtl="0" algn="l">
              <a:lnSpc>
                <a:spcPct val="115000"/>
              </a:lnSpc>
              <a:spcBef>
                <a:spcPts val="0"/>
              </a:spcBef>
              <a:spcAft>
                <a:spcPts val="1600"/>
              </a:spcAft>
              <a:buClr>
                <a:schemeClr val="dk2"/>
              </a:buClr>
              <a:buFont typeface="Source Code Pro"/>
              <a:buNone/>
              <a:defRPr b="0" i="0" sz="1400" u="none" cap="none" strike="noStrike">
                <a:solidFill>
                  <a:schemeClr val="dk2"/>
                </a:solidFill>
                <a:latin typeface="Source Code Pro"/>
                <a:ea typeface="Source Code Pro"/>
                <a:cs typeface="Source Code Pro"/>
                <a:sym typeface="Source Code Pro"/>
              </a:defRPr>
            </a:lvl4pPr>
            <a:lvl5pPr indent="0" lvl="4" marL="0" marR="0" rtl="0" algn="l">
              <a:lnSpc>
                <a:spcPct val="115000"/>
              </a:lnSpc>
              <a:spcBef>
                <a:spcPts val="0"/>
              </a:spcBef>
              <a:spcAft>
                <a:spcPts val="1600"/>
              </a:spcAft>
              <a:buClr>
                <a:schemeClr val="dk2"/>
              </a:buClr>
              <a:buFont typeface="Source Code Pro"/>
              <a:buNone/>
              <a:defRPr b="0" i="0" sz="1400" u="none" cap="none" strike="noStrike">
                <a:solidFill>
                  <a:schemeClr val="dk2"/>
                </a:solidFill>
                <a:latin typeface="Source Code Pro"/>
                <a:ea typeface="Source Code Pro"/>
                <a:cs typeface="Source Code Pro"/>
                <a:sym typeface="Source Code Pro"/>
              </a:defRPr>
            </a:lvl5pPr>
            <a:lvl6pPr indent="0" lvl="5" marL="0" marR="0" rtl="0" algn="l">
              <a:lnSpc>
                <a:spcPct val="115000"/>
              </a:lnSpc>
              <a:spcBef>
                <a:spcPts val="0"/>
              </a:spcBef>
              <a:spcAft>
                <a:spcPts val="1600"/>
              </a:spcAft>
              <a:buClr>
                <a:schemeClr val="dk2"/>
              </a:buClr>
              <a:buFont typeface="Source Code Pro"/>
              <a:buNone/>
              <a:defRPr b="0" i="0" sz="1400" u="none" cap="none" strike="noStrike">
                <a:solidFill>
                  <a:schemeClr val="dk2"/>
                </a:solidFill>
                <a:latin typeface="Source Code Pro"/>
                <a:ea typeface="Source Code Pro"/>
                <a:cs typeface="Source Code Pro"/>
                <a:sym typeface="Source Code Pro"/>
              </a:defRPr>
            </a:lvl6pPr>
            <a:lvl7pPr indent="0" lvl="6" marL="0" marR="0" rtl="0" algn="l">
              <a:lnSpc>
                <a:spcPct val="115000"/>
              </a:lnSpc>
              <a:spcBef>
                <a:spcPts val="0"/>
              </a:spcBef>
              <a:spcAft>
                <a:spcPts val="1600"/>
              </a:spcAft>
              <a:buClr>
                <a:schemeClr val="dk2"/>
              </a:buClr>
              <a:buFont typeface="Source Code Pro"/>
              <a:buNone/>
              <a:defRPr b="0" i="0" sz="1400" u="none" cap="none" strike="noStrike">
                <a:solidFill>
                  <a:schemeClr val="dk2"/>
                </a:solidFill>
                <a:latin typeface="Source Code Pro"/>
                <a:ea typeface="Source Code Pro"/>
                <a:cs typeface="Source Code Pro"/>
                <a:sym typeface="Source Code Pro"/>
              </a:defRPr>
            </a:lvl7pPr>
            <a:lvl8pPr indent="0" lvl="7" marL="0" marR="0" rtl="0" algn="l">
              <a:lnSpc>
                <a:spcPct val="115000"/>
              </a:lnSpc>
              <a:spcBef>
                <a:spcPts val="0"/>
              </a:spcBef>
              <a:spcAft>
                <a:spcPts val="1600"/>
              </a:spcAft>
              <a:buClr>
                <a:schemeClr val="dk2"/>
              </a:buClr>
              <a:buFont typeface="Source Code Pro"/>
              <a:buNone/>
              <a:defRPr b="0" i="0" sz="1400" u="none" cap="none" strike="noStrike">
                <a:solidFill>
                  <a:schemeClr val="dk2"/>
                </a:solidFill>
                <a:latin typeface="Source Code Pro"/>
                <a:ea typeface="Source Code Pro"/>
                <a:cs typeface="Source Code Pro"/>
                <a:sym typeface="Source Code Pro"/>
              </a:defRPr>
            </a:lvl8pPr>
            <a:lvl9pPr indent="0" lvl="8" marL="0" marR="0" rtl="0" algn="l">
              <a:lnSpc>
                <a:spcPct val="115000"/>
              </a:lnSpc>
              <a:spcBef>
                <a:spcPts val="0"/>
              </a:spcBef>
              <a:spcAft>
                <a:spcPts val="1600"/>
              </a:spcAft>
              <a:buClr>
                <a:schemeClr val="dk2"/>
              </a:buClr>
              <a:buFont typeface="Source Code Pro"/>
              <a:buNone/>
              <a:defRPr b="0" i="0" sz="1400" u="none" cap="none" strike="noStrike">
                <a:solidFill>
                  <a:schemeClr val="dk2"/>
                </a:solidFill>
                <a:latin typeface="Source Code Pro"/>
                <a:ea typeface="Source Code Pro"/>
                <a:cs typeface="Source Code Pro"/>
                <a:sym typeface="Source Code Pro"/>
              </a:defRPr>
            </a:lvl9pPr>
          </a:lstStyle>
          <a:p/>
        </p:txBody>
      </p:sp>
      <p:sp>
        <p:nvSpPr>
          <p:cNvPr id="137" name="Shape 137"/>
          <p:cNvSpPr txBox="1"/>
          <p:nvPr>
            <p:ph idx="12" type="sldNum"/>
          </p:nvPr>
        </p:nvSpPr>
        <p:spPr>
          <a:xfrm>
            <a:off x="8472457" y="4663216"/>
            <a:ext cx="548700" cy="393525"/>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138" name="Shape 138"/>
        <p:cNvGrpSpPr/>
        <p:nvPr/>
      </p:nvGrpSpPr>
      <p:grpSpPr>
        <a:xfrm>
          <a:off x="0" y="0"/>
          <a:ext cx="0" cy="0"/>
          <a:chOff x="0" y="0"/>
          <a:chExt cx="0" cy="0"/>
        </a:xfrm>
      </p:grpSpPr>
      <p:sp>
        <p:nvSpPr>
          <p:cNvPr id="139" name="Shape 139"/>
          <p:cNvSpPr txBox="1"/>
          <p:nvPr>
            <p:ph type="title"/>
          </p:nvPr>
        </p:nvSpPr>
        <p:spPr>
          <a:xfrm>
            <a:off x="311700" y="1240275"/>
            <a:ext cx="8520600" cy="1981800"/>
          </a:xfrm>
          <a:prstGeom prst="rect">
            <a:avLst/>
          </a:prstGeom>
          <a:noFill/>
          <a:ln>
            <a:noFill/>
          </a:ln>
        </p:spPr>
        <p:txBody>
          <a:bodyPr anchorCtr="0" anchor="b" bIns="91425" lIns="91425" rIns="91425" wrap="square" tIns="91425"/>
          <a:lstStyle>
            <a:lvl1pPr indent="0" lvl="0" marL="0" marR="0" rtl="0" algn="ctr">
              <a:lnSpc>
                <a:spcPct val="100000"/>
              </a:lnSpc>
              <a:spcBef>
                <a:spcPts val="0"/>
              </a:spcBef>
              <a:spcAft>
                <a:spcPts val="0"/>
              </a:spcAft>
              <a:buClr>
                <a:schemeClr val="lt1"/>
              </a:buClr>
              <a:buFont typeface="Amatic SC"/>
              <a:buNone/>
              <a:defRPr b="1" i="0" sz="12000" u="none" cap="none" strike="noStrike">
                <a:solidFill>
                  <a:schemeClr val="lt1"/>
                </a:solidFill>
                <a:latin typeface="Amatic SC"/>
                <a:ea typeface="Amatic SC"/>
                <a:cs typeface="Amatic SC"/>
                <a:sym typeface="Amatic SC"/>
              </a:defRPr>
            </a:lvl1pPr>
            <a:lvl2pPr indent="0" lvl="1" algn="ctr">
              <a:spcBef>
                <a:spcPts val="0"/>
              </a:spcBef>
              <a:buClr>
                <a:schemeClr val="lt1"/>
              </a:buClr>
              <a:buFont typeface="Amatic SC"/>
              <a:buNone/>
              <a:defRPr b="1" sz="12000">
                <a:solidFill>
                  <a:schemeClr val="lt1"/>
                </a:solidFill>
                <a:latin typeface="Amatic SC"/>
                <a:ea typeface="Amatic SC"/>
                <a:cs typeface="Amatic SC"/>
                <a:sym typeface="Amatic SC"/>
              </a:defRPr>
            </a:lvl2pPr>
            <a:lvl3pPr indent="0" lvl="2" algn="ctr">
              <a:spcBef>
                <a:spcPts val="0"/>
              </a:spcBef>
              <a:buClr>
                <a:schemeClr val="lt1"/>
              </a:buClr>
              <a:buFont typeface="Amatic SC"/>
              <a:buNone/>
              <a:defRPr b="1" sz="12000">
                <a:solidFill>
                  <a:schemeClr val="lt1"/>
                </a:solidFill>
                <a:latin typeface="Amatic SC"/>
                <a:ea typeface="Amatic SC"/>
                <a:cs typeface="Amatic SC"/>
                <a:sym typeface="Amatic SC"/>
              </a:defRPr>
            </a:lvl3pPr>
            <a:lvl4pPr indent="0" lvl="3" algn="ctr">
              <a:spcBef>
                <a:spcPts val="0"/>
              </a:spcBef>
              <a:buClr>
                <a:schemeClr val="lt1"/>
              </a:buClr>
              <a:buFont typeface="Amatic SC"/>
              <a:buNone/>
              <a:defRPr b="1" sz="12000">
                <a:solidFill>
                  <a:schemeClr val="lt1"/>
                </a:solidFill>
                <a:latin typeface="Amatic SC"/>
                <a:ea typeface="Amatic SC"/>
                <a:cs typeface="Amatic SC"/>
                <a:sym typeface="Amatic SC"/>
              </a:defRPr>
            </a:lvl4pPr>
            <a:lvl5pPr indent="0" lvl="4" algn="ctr">
              <a:spcBef>
                <a:spcPts val="0"/>
              </a:spcBef>
              <a:buClr>
                <a:schemeClr val="lt1"/>
              </a:buClr>
              <a:buFont typeface="Amatic SC"/>
              <a:buNone/>
              <a:defRPr b="1" sz="12000">
                <a:solidFill>
                  <a:schemeClr val="lt1"/>
                </a:solidFill>
                <a:latin typeface="Amatic SC"/>
                <a:ea typeface="Amatic SC"/>
                <a:cs typeface="Amatic SC"/>
                <a:sym typeface="Amatic SC"/>
              </a:defRPr>
            </a:lvl5pPr>
            <a:lvl6pPr indent="0" lvl="5" algn="ctr">
              <a:spcBef>
                <a:spcPts val="0"/>
              </a:spcBef>
              <a:buClr>
                <a:schemeClr val="lt1"/>
              </a:buClr>
              <a:buFont typeface="Amatic SC"/>
              <a:buNone/>
              <a:defRPr b="1" sz="12000">
                <a:solidFill>
                  <a:schemeClr val="lt1"/>
                </a:solidFill>
                <a:latin typeface="Amatic SC"/>
                <a:ea typeface="Amatic SC"/>
                <a:cs typeface="Amatic SC"/>
                <a:sym typeface="Amatic SC"/>
              </a:defRPr>
            </a:lvl6pPr>
            <a:lvl7pPr indent="0" lvl="6" algn="ctr">
              <a:spcBef>
                <a:spcPts val="0"/>
              </a:spcBef>
              <a:buClr>
                <a:schemeClr val="lt1"/>
              </a:buClr>
              <a:buFont typeface="Amatic SC"/>
              <a:buNone/>
              <a:defRPr b="1" sz="12000">
                <a:solidFill>
                  <a:schemeClr val="lt1"/>
                </a:solidFill>
                <a:latin typeface="Amatic SC"/>
                <a:ea typeface="Amatic SC"/>
                <a:cs typeface="Amatic SC"/>
                <a:sym typeface="Amatic SC"/>
              </a:defRPr>
            </a:lvl7pPr>
            <a:lvl8pPr indent="0" lvl="7" algn="ctr">
              <a:spcBef>
                <a:spcPts val="0"/>
              </a:spcBef>
              <a:buClr>
                <a:schemeClr val="lt1"/>
              </a:buClr>
              <a:buFont typeface="Amatic SC"/>
              <a:buNone/>
              <a:defRPr b="1" sz="12000">
                <a:solidFill>
                  <a:schemeClr val="lt1"/>
                </a:solidFill>
                <a:latin typeface="Amatic SC"/>
                <a:ea typeface="Amatic SC"/>
                <a:cs typeface="Amatic SC"/>
                <a:sym typeface="Amatic SC"/>
              </a:defRPr>
            </a:lvl8pPr>
            <a:lvl9pPr indent="0" lvl="8" algn="ctr">
              <a:spcBef>
                <a:spcPts val="0"/>
              </a:spcBef>
              <a:buClr>
                <a:schemeClr val="lt1"/>
              </a:buClr>
              <a:buFont typeface="Amatic SC"/>
              <a:buNone/>
              <a:defRPr b="1" sz="12000">
                <a:solidFill>
                  <a:schemeClr val="lt1"/>
                </a:solidFill>
                <a:latin typeface="Amatic SC"/>
                <a:ea typeface="Amatic SC"/>
                <a:cs typeface="Amatic SC"/>
                <a:sym typeface="Amatic SC"/>
              </a:defRPr>
            </a:lvl9pPr>
          </a:lstStyle>
          <a:p/>
        </p:txBody>
      </p:sp>
      <p:sp>
        <p:nvSpPr>
          <p:cNvPr id="140" name="Shape 140"/>
          <p:cNvSpPr txBox="1"/>
          <p:nvPr>
            <p:ph idx="1" type="body"/>
          </p:nvPr>
        </p:nvSpPr>
        <p:spPr>
          <a:xfrm>
            <a:off x="311700" y="3304625"/>
            <a:ext cx="8520600" cy="1300725"/>
          </a:xfrm>
          <a:prstGeom prst="rect">
            <a:avLst/>
          </a:prstGeom>
          <a:noFill/>
          <a:ln>
            <a:noFill/>
          </a:ln>
        </p:spPr>
        <p:txBody>
          <a:bodyPr anchorCtr="0" anchor="t" bIns="91425" lIns="91425" rIns="91425" wrap="square" tIns="91425"/>
          <a:lstStyle>
            <a:lvl1pPr indent="0" lvl="0" marL="0" marR="0" rtl="0" algn="ctr">
              <a:lnSpc>
                <a:spcPct val="115000"/>
              </a:lnSpc>
              <a:spcBef>
                <a:spcPts val="0"/>
              </a:spcBef>
              <a:spcAft>
                <a:spcPts val="1600"/>
              </a:spcAft>
              <a:buClr>
                <a:schemeClr val="accent1"/>
              </a:buClr>
              <a:buFont typeface="Source Code Pro"/>
              <a:buNone/>
              <a:defRPr b="0" i="0" sz="1800" u="none" cap="none" strike="noStrike">
                <a:solidFill>
                  <a:schemeClr val="accent1"/>
                </a:solidFill>
                <a:latin typeface="Source Code Pro"/>
                <a:ea typeface="Source Code Pro"/>
                <a:cs typeface="Source Code Pro"/>
                <a:sym typeface="Source Code Pro"/>
              </a:defRPr>
            </a:lvl1pPr>
            <a:lvl2pPr indent="0" lvl="1" marL="0" marR="0" rtl="0" algn="ctr">
              <a:lnSpc>
                <a:spcPct val="115000"/>
              </a:lnSpc>
              <a:spcBef>
                <a:spcPts val="0"/>
              </a:spcBef>
              <a:spcAft>
                <a:spcPts val="1600"/>
              </a:spcAft>
              <a:buClr>
                <a:schemeClr val="accent1"/>
              </a:buClr>
              <a:buFont typeface="Source Code Pro"/>
              <a:buNone/>
              <a:defRPr b="0" i="0" sz="1400" u="none" cap="none" strike="noStrike">
                <a:solidFill>
                  <a:schemeClr val="accent1"/>
                </a:solidFill>
                <a:latin typeface="Source Code Pro"/>
                <a:ea typeface="Source Code Pro"/>
                <a:cs typeface="Source Code Pro"/>
                <a:sym typeface="Source Code Pro"/>
              </a:defRPr>
            </a:lvl2pPr>
            <a:lvl3pPr indent="0" lvl="2" marL="0" marR="0" rtl="0" algn="ctr">
              <a:lnSpc>
                <a:spcPct val="115000"/>
              </a:lnSpc>
              <a:spcBef>
                <a:spcPts val="0"/>
              </a:spcBef>
              <a:spcAft>
                <a:spcPts val="1600"/>
              </a:spcAft>
              <a:buClr>
                <a:schemeClr val="accent1"/>
              </a:buClr>
              <a:buFont typeface="Source Code Pro"/>
              <a:buNone/>
              <a:defRPr b="0" i="0" sz="1400" u="none" cap="none" strike="noStrike">
                <a:solidFill>
                  <a:schemeClr val="accent1"/>
                </a:solidFill>
                <a:latin typeface="Source Code Pro"/>
                <a:ea typeface="Source Code Pro"/>
                <a:cs typeface="Source Code Pro"/>
                <a:sym typeface="Source Code Pro"/>
              </a:defRPr>
            </a:lvl3pPr>
            <a:lvl4pPr indent="0" lvl="3" marL="0" marR="0" rtl="0" algn="ctr">
              <a:lnSpc>
                <a:spcPct val="115000"/>
              </a:lnSpc>
              <a:spcBef>
                <a:spcPts val="0"/>
              </a:spcBef>
              <a:spcAft>
                <a:spcPts val="1600"/>
              </a:spcAft>
              <a:buClr>
                <a:schemeClr val="accent1"/>
              </a:buClr>
              <a:buFont typeface="Source Code Pro"/>
              <a:buNone/>
              <a:defRPr b="0" i="0" sz="1400" u="none" cap="none" strike="noStrike">
                <a:solidFill>
                  <a:schemeClr val="accent1"/>
                </a:solidFill>
                <a:latin typeface="Source Code Pro"/>
                <a:ea typeface="Source Code Pro"/>
                <a:cs typeface="Source Code Pro"/>
                <a:sym typeface="Source Code Pro"/>
              </a:defRPr>
            </a:lvl4pPr>
            <a:lvl5pPr indent="0" lvl="4" marL="0" marR="0" rtl="0" algn="ctr">
              <a:lnSpc>
                <a:spcPct val="115000"/>
              </a:lnSpc>
              <a:spcBef>
                <a:spcPts val="0"/>
              </a:spcBef>
              <a:spcAft>
                <a:spcPts val="1600"/>
              </a:spcAft>
              <a:buClr>
                <a:schemeClr val="accent1"/>
              </a:buClr>
              <a:buFont typeface="Source Code Pro"/>
              <a:buNone/>
              <a:defRPr b="0" i="0" sz="1400" u="none" cap="none" strike="noStrike">
                <a:solidFill>
                  <a:schemeClr val="accent1"/>
                </a:solidFill>
                <a:latin typeface="Source Code Pro"/>
                <a:ea typeface="Source Code Pro"/>
                <a:cs typeface="Source Code Pro"/>
                <a:sym typeface="Source Code Pro"/>
              </a:defRPr>
            </a:lvl5pPr>
            <a:lvl6pPr indent="0" lvl="5" marL="0" marR="0" rtl="0" algn="ctr">
              <a:lnSpc>
                <a:spcPct val="115000"/>
              </a:lnSpc>
              <a:spcBef>
                <a:spcPts val="0"/>
              </a:spcBef>
              <a:spcAft>
                <a:spcPts val="1600"/>
              </a:spcAft>
              <a:buClr>
                <a:schemeClr val="accent1"/>
              </a:buClr>
              <a:buFont typeface="Source Code Pro"/>
              <a:buNone/>
              <a:defRPr b="0" i="0" sz="1400" u="none" cap="none" strike="noStrike">
                <a:solidFill>
                  <a:schemeClr val="accent1"/>
                </a:solidFill>
                <a:latin typeface="Source Code Pro"/>
                <a:ea typeface="Source Code Pro"/>
                <a:cs typeface="Source Code Pro"/>
                <a:sym typeface="Source Code Pro"/>
              </a:defRPr>
            </a:lvl6pPr>
            <a:lvl7pPr indent="0" lvl="6" marL="0" marR="0" rtl="0" algn="ctr">
              <a:lnSpc>
                <a:spcPct val="115000"/>
              </a:lnSpc>
              <a:spcBef>
                <a:spcPts val="0"/>
              </a:spcBef>
              <a:spcAft>
                <a:spcPts val="1600"/>
              </a:spcAft>
              <a:buClr>
                <a:schemeClr val="accent1"/>
              </a:buClr>
              <a:buFont typeface="Source Code Pro"/>
              <a:buNone/>
              <a:defRPr b="0" i="0" sz="1400" u="none" cap="none" strike="noStrike">
                <a:solidFill>
                  <a:schemeClr val="accent1"/>
                </a:solidFill>
                <a:latin typeface="Source Code Pro"/>
                <a:ea typeface="Source Code Pro"/>
                <a:cs typeface="Source Code Pro"/>
                <a:sym typeface="Source Code Pro"/>
              </a:defRPr>
            </a:lvl7pPr>
            <a:lvl8pPr indent="0" lvl="7" marL="0" marR="0" rtl="0" algn="ctr">
              <a:lnSpc>
                <a:spcPct val="115000"/>
              </a:lnSpc>
              <a:spcBef>
                <a:spcPts val="0"/>
              </a:spcBef>
              <a:spcAft>
                <a:spcPts val="1600"/>
              </a:spcAft>
              <a:buClr>
                <a:schemeClr val="accent1"/>
              </a:buClr>
              <a:buFont typeface="Source Code Pro"/>
              <a:buNone/>
              <a:defRPr b="0" i="0" sz="1400" u="none" cap="none" strike="noStrike">
                <a:solidFill>
                  <a:schemeClr val="accent1"/>
                </a:solidFill>
                <a:latin typeface="Source Code Pro"/>
                <a:ea typeface="Source Code Pro"/>
                <a:cs typeface="Source Code Pro"/>
                <a:sym typeface="Source Code Pro"/>
              </a:defRPr>
            </a:lvl8pPr>
            <a:lvl9pPr indent="0" lvl="8" marL="0" marR="0" rtl="0" algn="ctr">
              <a:lnSpc>
                <a:spcPct val="115000"/>
              </a:lnSpc>
              <a:spcBef>
                <a:spcPts val="0"/>
              </a:spcBef>
              <a:spcAft>
                <a:spcPts val="1600"/>
              </a:spcAft>
              <a:buClr>
                <a:schemeClr val="accent1"/>
              </a:buClr>
              <a:buFont typeface="Source Code Pro"/>
              <a:buNone/>
              <a:defRPr b="0" i="0" sz="1400" u="none" cap="none" strike="noStrike">
                <a:solidFill>
                  <a:schemeClr val="accent1"/>
                </a:solidFill>
                <a:latin typeface="Source Code Pro"/>
                <a:ea typeface="Source Code Pro"/>
                <a:cs typeface="Source Code Pro"/>
                <a:sym typeface="Source Code Pro"/>
              </a:defRPr>
            </a:lvl9pPr>
          </a:lstStyle>
          <a:p/>
        </p:txBody>
      </p:sp>
      <p:sp>
        <p:nvSpPr>
          <p:cNvPr id="141" name="Shape 141"/>
          <p:cNvSpPr txBox="1"/>
          <p:nvPr>
            <p:ph idx="12" type="sldNum"/>
          </p:nvPr>
        </p:nvSpPr>
        <p:spPr>
          <a:xfrm>
            <a:off x="8472457" y="4663216"/>
            <a:ext cx="548700" cy="393525"/>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142" name="Shape 142"/>
        <p:cNvGrpSpPr/>
        <p:nvPr/>
      </p:nvGrpSpPr>
      <p:grpSpPr>
        <a:xfrm>
          <a:off x="0" y="0"/>
          <a:ext cx="0" cy="0"/>
          <a:chOff x="0" y="0"/>
          <a:chExt cx="0" cy="0"/>
        </a:xfrm>
      </p:grpSpPr>
      <p:sp>
        <p:nvSpPr>
          <p:cNvPr id="143" name="Shape 143"/>
          <p:cNvSpPr txBox="1"/>
          <p:nvPr>
            <p:ph type="title"/>
          </p:nvPr>
        </p:nvSpPr>
        <p:spPr>
          <a:xfrm>
            <a:off x="628650" y="273845"/>
            <a:ext cx="7886700" cy="994172"/>
          </a:xfrm>
          <a:prstGeom prst="rect">
            <a:avLst/>
          </a:prstGeom>
          <a:noFill/>
          <a:ln>
            <a:noFill/>
          </a:ln>
        </p:spPr>
        <p:txBody>
          <a:bodyPr anchorCtr="0" anchor="ctr" bIns="91425" lIns="91425" rIns="91425" wrap="square" tIns="91425"/>
          <a:lstStyle>
            <a:lvl1pPr indent="0" lvl="0" marL="0" marR="0" rtl="0" algn="l">
              <a:lnSpc>
                <a:spcPct val="90000"/>
              </a:lnSpc>
              <a:spcBef>
                <a:spcPts val="0"/>
              </a:spcBef>
              <a:spcAft>
                <a:spcPts val="0"/>
              </a:spcAft>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Clr>
                <a:schemeClr val="accent1"/>
              </a:buClr>
              <a:buFont typeface="Amatic SC"/>
              <a:buNone/>
              <a:defRPr b="1" sz="1800">
                <a:solidFill>
                  <a:schemeClr val="accent1"/>
                </a:solidFill>
                <a:latin typeface="Amatic SC"/>
                <a:ea typeface="Amatic SC"/>
                <a:cs typeface="Amatic SC"/>
                <a:sym typeface="Amatic SC"/>
              </a:defRPr>
            </a:lvl2pPr>
            <a:lvl3pPr indent="0" lvl="2">
              <a:spcBef>
                <a:spcPts val="0"/>
              </a:spcBef>
              <a:buClr>
                <a:schemeClr val="accent1"/>
              </a:buClr>
              <a:buFont typeface="Amatic SC"/>
              <a:buNone/>
              <a:defRPr b="1" sz="1800">
                <a:solidFill>
                  <a:schemeClr val="accent1"/>
                </a:solidFill>
                <a:latin typeface="Amatic SC"/>
                <a:ea typeface="Amatic SC"/>
                <a:cs typeface="Amatic SC"/>
                <a:sym typeface="Amatic SC"/>
              </a:defRPr>
            </a:lvl3pPr>
            <a:lvl4pPr indent="0" lvl="3">
              <a:spcBef>
                <a:spcPts val="0"/>
              </a:spcBef>
              <a:buClr>
                <a:schemeClr val="accent1"/>
              </a:buClr>
              <a:buFont typeface="Amatic SC"/>
              <a:buNone/>
              <a:defRPr b="1" sz="1800">
                <a:solidFill>
                  <a:schemeClr val="accent1"/>
                </a:solidFill>
                <a:latin typeface="Amatic SC"/>
                <a:ea typeface="Amatic SC"/>
                <a:cs typeface="Amatic SC"/>
                <a:sym typeface="Amatic SC"/>
              </a:defRPr>
            </a:lvl4pPr>
            <a:lvl5pPr indent="0" lvl="4">
              <a:spcBef>
                <a:spcPts val="0"/>
              </a:spcBef>
              <a:buClr>
                <a:schemeClr val="accent1"/>
              </a:buClr>
              <a:buFont typeface="Amatic SC"/>
              <a:buNone/>
              <a:defRPr b="1" sz="1800">
                <a:solidFill>
                  <a:schemeClr val="accent1"/>
                </a:solidFill>
                <a:latin typeface="Amatic SC"/>
                <a:ea typeface="Amatic SC"/>
                <a:cs typeface="Amatic SC"/>
                <a:sym typeface="Amatic SC"/>
              </a:defRPr>
            </a:lvl5pPr>
            <a:lvl6pPr indent="0" lvl="5">
              <a:spcBef>
                <a:spcPts val="0"/>
              </a:spcBef>
              <a:buClr>
                <a:schemeClr val="accent1"/>
              </a:buClr>
              <a:buFont typeface="Amatic SC"/>
              <a:buNone/>
              <a:defRPr b="1" sz="1800">
                <a:solidFill>
                  <a:schemeClr val="accent1"/>
                </a:solidFill>
                <a:latin typeface="Amatic SC"/>
                <a:ea typeface="Amatic SC"/>
                <a:cs typeface="Amatic SC"/>
                <a:sym typeface="Amatic SC"/>
              </a:defRPr>
            </a:lvl6pPr>
            <a:lvl7pPr indent="0" lvl="6">
              <a:spcBef>
                <a:spcPts val="0"/>
              </a:spcBef>
              <a:buClr>
                <a:schemeClr val="accent1"/>
              </a:buClr>
              <a:buFont typeface="Amatic SC"/>
              <a:buNone/>
              <a:defRPr b="1" sz="1800">
                <a:solidFill>
                  <a:schemeClr val="accent1"/>
                </a:solidFill>
                <a:latin typeface="Amatic SC"/>
                <a:ea typeface="Amatic SC"/>
                <a:cs typeface="Amatic SC"/>
                <a:sym typeface="Amatic SC"/>
              </a:defRPr>
            </a:lvl7pPr>
            <a:lvl8pPr indent="0" lvl="7">
              <a:spcBef>
                <a:spcPts val="0"/>
              </a:spcBef>
              <a:buClr>
                <a:schemeClr val="accent1"/>
              </a:buClr>
              <a:buFont typeface="Amatic SC"/>
              <a:buNone/>
              <a:defRPr b="1" sz="1800">
                <a:solidFill>
                  <a:schemeClr val="accent1"/>
                </a:solidFill>
                <a:latin typeface="Amatic SC"/>
                <a:ea typeface="Amatic SC"/>
                <a:cs typeface="Amatic SC"/>
                <a:sym typeface="Amatic SC"/>
              </a:defRPr>
            </a:lvl8pPr>
            <a:lvl9pPr indent="0" lvl="8">
              <a:spcBef>
                <a:spcPts val="0"/>
              </a:spcBef>
              <a:buClr>
                <a:schemeClr val="accent1"/>
              </a:buClr>
              <a:buFont typeface="Amatic SC"/>
              <a:buNone/>
              <a:defRPr b="1" sz="1800">
                <a:solidFill>
                  <a:schemeClr val="accent1"/>
                </a:solidFill>
                <a:latin typeface="Amatic SC"/>
                <a:ea typeface="Amatic SC"/>
                <a:cs typeface="Amatic SC"/>
                <a:sym typeface="Amatic SC"/>
              </a:defRPr>
            </a:lvl9pPr>
          </a:lstStyle>
          <a:p/>
        </p:txBody>
      </p:sp>
      <p:sp>
        <p:nvSpPr>
          <p:cNvPr id="144" name="Shape 144"/>
          <p:cNvSpPr txBox="1"/>
          <p:nvPr>
            <p:ph idx="1" type="body"/>
          </p:nvPr>
        </p:nvSpPr>
        <p:spPr>
          <a:xfrm>
            <a:off x="628650" y="1369219"/>
            <a:ext cx="7886700" cy="3263504"/>
          </a:xfrm>
          <a:prstGeom prst="rect">
            <a:avLst/>
          </a:prstGeom>
          <a:noFill/>
          <a:ln>
            <a:noFill/>
          </a:ln>
        </p:spPr>
        <p:txBody>
          <a:bodyPr anchorCtr="0" anchor="t" bIns="91425" lIns="91425" rIns="91425" wrap="square" tIns="91425"/>
          <a:lstStyle>
            <a:lvl1pPr indent="127000" lvl="0" marL="228600" marR="0" rtl="0" algn="l">
              <a:lnSpc>
                <a:spcPct val="90000"/>
              </a:lnSpc>
              <a:spcBef>
                <a:spcPts val="1000"/>
              </a:spcBef>
              <a:spcAft>
                <a:spcPts val="160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spcAft>
                <a:spcPts val="160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25400" lvl="2" marL="1143000" marR="0" rtl="0" algn="l">
              <a:lnSpc>
                <a:spcPct val="90000"/>
              </a:lnSpc>
              <a:spcBef>
                <a:spcPts val="500"/>
              </a:spcBef>
              <a:spcAft>
                <a:spcPts val="160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0" lvl="3" marL="1600200" marR="0" rtl="0" algn="l">
              <a:lnSpc>
                <a:spcPct val="90000"/>
              </a:lnSpc>
              <a:spcBef>
                <a:spcPts val="500"/>
              </a:spcBef>
              <a:spcAft>
                <a:spcPts val="160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0" lvl="4" marL="2057400" marR="0" rtl="0" algn="l">
              <a:lnSpc>
                <a:spcPct val="90000"/>
              </a:lnSpc>
              <a:spcBef>
                <a:spcPts val="500"/>
              </a:spcBef>
              <a:spcAft>
                <a:spcPts val="160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0" lvl="5" marL="2514600" marR="0" rtl="0" algn="l">
              <a:lnSpc>
                <a:spcPct val="90000"/>
              </a:lnSpc>
              <a:spcBef>
                <a:spcPts val="500"/>
              </a:spcBef>
              <a:spcAft>
                <a:spcPts val="160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0" lvl="6" marL="2971800" marR="0" rtl="0" algn="l">
              <a:lnSpc>
                <a:spcPct val="90000"/>
              </a:lnSpc>
              <a:spcBef>
                <a:spcPts val="500"/>
              </a:spcBef>
              <a:spcAft>
                <a:spcPts val="160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0" lvl="7" marL="3429000" marR="0" rtl="0" algn="l">
              <a:lnSpc>
                <a:spcPct val="90000"/>
              </a:lnSpc>
              <a:spcBef>
                <a:spcPts val="500"/>
              </a:spcBef>
              <a:spcAft>
                <a:spcPts val="160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0" lvl="8" marL="3886200" marR="0" rtl="0" algn="l">
              <a:lnSpc>
                <a:spcPct val="90000"/>
              </a:lnSpc>
              <a:spcBef>
                <a:spcPts val="500"/>
              </a:spcBef>
              <a:spcAft>
                <a:spcPts val="160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145" name="Shape 145"/>
          <p:cNvSpPr txBox="1"/>
          <p:nvPr>
            <p:ph idx="10" type="dt"/>
          </p:nvPr>
        </p:nvSpPr>
        <p:spPr>
          <a:xfrm>
            <a:off x="628650" y="4767263"/>
            <a:ext cx="2057400" cy="273844"/>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146" name="Shape 146"/>
          <p:cNvSpPr txBox="1"/>
          <p:nvPr>
            <p:ph idx="11" type="ftr"/>
          </p:nvPr>
        </p:nvSpPr>
        <p:spPr>
          <a:xfrm>
            <a:off x="3028950" y="4767263"/>
            <a:ext cx="3086099" cy="273844"/>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147" name="Shape 147"/>
          <p:cNvSpPr txBox="1"/>
          <p:nvPr>
            <p:ph idx="12" type="sldNum"/>
          </p:nvPr>
        </p:nvSpPr>
        <p:spPr>
          <a:xfrm>
            <a:off x="6457950" y="4767263"/>
            <a:ext cx="2057400" cy="273844"/>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148" name="Shape 148"/>
        <p:cNvGrpSpPr/>
        <p:nvPr/>
      </p:nvGrpSpPr>
      <p:grpSpPr>
        <a:xfrm>
          <a:off x="0" y="0"/>
          <a:ext cx="0" cy="0"/>
          <a:chOff x="0" y="0"/>
          <a:chExt cx="0" cy="0"/>
        </a:xfrm>
      </p:grpSpPr>
      <p:sp>
        <p:nvSpPr>
          <p:cNvPr id="149" name="Shape 149"/>
          <p:cNvSpPr txBox="1"/>
          <p:nvPr>
            <p:ph type="title"/>
          </p:nvPr>
        </p:nvSpPr>
        <p:spPr>
          <a:xfrm>
            <a:off x="629841" y="273845"/>
            <a:ext cx="7886700" cy="994172"/>
          </a:xfrm>
          <a:prstGeom prst="rect">
            <a:avLst/>
          </a:prstGeom>
          <a:noFill/>
          <a:ln>
            <a:noFill/>
          </a:ln>
        </p:spPr>
        <p:txBody>
          <a:bodyPr anchorCtr="0" anchor="ctr" bIns="91425" lIns="91425" rIns="91425" wrap="square" tIns="91425"/>
          <a:lstStyle>
            <a:lvl1pPr indent="0" lvl="0" marL="0" marR="0" rtl="0" algn="l">
              <a:lnSpc>
                <a:spcPct val="90000"/>
              </a:lnSpc>
              <a:spcBef>
                <a:spcPts val="0"/>
              </a:spcBef>
              <a:spcAft>
                <a:spcPts val="0"/>
              </a:spcAft>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Clr>
                <a:schemeClr val="accent1"/>
              </a:buClr>
              <a:buFont typeface="Amatic SC"/>
              <a:buNone/>
              <a:defRPr b="1" sz="1800">
                <a:solidFill>
                  <a:schemeClr val="accent1"/>
                </a:solidFill>
                <a:latin typeface="Amatic SC"/>
                <a:ea typeface="Amatic SC"/>
                <a:cs typeface="Amatic SC"/>
                <a:sym typeface="Amatic SC"/>
              </a:defRPr>
            </a:lvl2pPr>
            <a:lvl3pPr indent="0" lvl="2">
              <a:spcBef>
                <a:spcPts val="0"/>
              </a:spcBef>
              <a:buClr>
                <a:schemeClr val="accent1"/>
              </a:buClr>
              <a:buFont typeface="Amatic SC"/>
              <a:buNone/>
              <a:defRPr b="1" sz="1800">
                <a:solidFill>
                  <a:schemeClr val="accent1"/>
                </a:solidFill>
                <a:latin typeface="Amatic SC"/>
                <a:ea typeface="Amatic SC"/>
                <a:cs typeface="Amatic SC"/>
                <a:sym typeface="Amatic SC"/>
              </a:defRPr>
            </a:lvl3pPr>
            <a:lvl4pPr indent="0" lvl="3">
              <a:spcBef>
                <a:spcPts val="0"/>
              </a:spcBef>
              <a:buClr>
                <a:schemeClr val="accent1"/>
              </a:buClr>
              <a:buFont typeface="Amatic SC"/>
              <a:buNone/>
              <a:defRPr b="1" sz="1800">
                <a:solidFill>
                  <a:schemeClr val="accent1"/>
                </a:solidFill>
                <a:latin typeface="Amatic SC"/>
                <a:ea typeface="Amatic SC"/>
                <a:cs typeface="Amatic SC"/>
                <a:sym typeface="Amatic SC"/>
              </a:defRPr>
            </a:lvl4pPr>
            <a:lvl5pPr indent="0" lvl="4">
              <a:spcBef>
                <a:spcPts val="0"/>
              </a:spcBef>
              <a:buClr>
                <a:schemeClr val="accent1"/>
              </a:buClr>
              <a:buFont typeface="Amatic SC"/>
              <a:buNone/>
              <a:defRPr b="1" sz="1800">
                <a:solidFill>
                  <a:schemeClr val="accent1"/>
                </a:solidFill>
                <a:latin typeface="Amatic SC"/>
                <a:ea typeface="Amatic SC"/>
                <a:cs typeface="Amatic SC"/>
                <a:sym typeface="Amatic SC"/>
              </a:defRPr>
            </a:lvl5pPr>
            <a:lvl6pPr indent="0" lvl="5">
              <a:spcBef>
                <a:spcPts val="0"/>
              </a:spcBef>
              <a:buClr>
                <a:schemeClr val="accent1"/>
              </a:buClr>
              <a:buFont typeface="Amatic SC"/>
              <a:buNone/>
              <a:defRPr b="1" sz="1800">
                <a:solidFill>
                  <a:schemeClr val="accent1"/>
                </a:solidFill>
                <a:latin typeface="Amatic SC"/>
                <a:ea typeface="Amatic SC"/>
                <a:cs typeface="Amatic SC"/>
                <a:sym typeface="Amatic SC"/>
              </a:defRPr>
            </a:lvl6pPr>
            <a:lvl7pPr indent="0" lvl="6">
              <a:spcBef>
                <a:spcPts val="0"/>
              </a:spcBef>
              <a:buClr>
                <a:schemeClr val="accent1"/>
              </a:buClr>
              <a:buFont typeface="Amatic SC"/>
              <a:buNone/>
              <a:defRPr b="1" sz="1800">
                <a:solidFill>
                  <a:schemeClr val="accent1"/>
                </a:solidFill>
                <a:latin typeface="Amatic SC"/>
                <a:ea typeface="Amatic SC"/>
                <a:cs typeface="Amatic SC"/>
                <a:sym typeface="Amatic SC"/>
              </a:defRPr>
            </a:lvl7pPr>
            <a:lvl8pPr indent="0" lvl="7">
              <a:spcBef>
                <a:spcPts val="0"/>
              </a:spcBef>
              <a:buClr>
                <a:schemeClr val="accent1"/>
              </a:buClr>
              <a:buFont typeface="Amatic SC"/>
              <a:buNone/>
              <a:defRPr b="1" sz="1800">
                <a:solidFill>
                  <a:schemeClr val="accent1"/>
                </a:solidFill>
                <a:latin typeface="Amatic SC"/>
                <a:ea typeface="Amatic SC"/>
                <a:cs typeface="Amatic SC"/>
                <a:sym typeface="Amatic SC"/>
              </a:defRPr>
            </a:lvl8pPr>
            <a:lvl9pPr indent="0" lvl="8">
              <a:spcBef>
                <a:spcPts val="0"/>
              </a:spcBef>
              <a:buClr>
                <a:schemeClr val="accent1"/>
              </a:buClr>
              <a:buFont typeface="Amatic SC"/>
              <a:buNone/>
              <a:defRPr b="1" sz="1800">
                <a:solidFill>
                  <a:schemeClr val="accent1"/>
                </a:solidFill>
                <a:latin typeface="Amatic SC"/>
                <a:ea typeface="Amatic SC"/>
                <a:cs typeface="Amatic SC"/>
                <a:sym typeface="Amatic SC"/>
              </a:defRPr>
            </a:lvl9pPr>
          </a:lstStyle>
          <a:p/>
        </p:txBody>
      </p:sp>
      <p:sp>
        <p:nvSpPr>
          <p:cNvPr id="150" name="Shape 150"/>
          <p:cNvSpPr txBox="1"/>
          <p:nvPr>
            <p:ph idx="1" type="body"/>
          </p:nvPr>
        </p:nvSpPr>
        <p:spPr>
          <a:xfrm>
            <a:off x="629841" y="1260872"/>
            <a:ext cx="3868340" cy="617934"/>
          </a:xfrm>
          <a:prstGeom prst="rect">
            <a:avLst/>
          </a:prstGeom>
          <a:noFill/>
          <a:ln>
            <a:noFill/>
          </a:ln>
        </p:spPr>
        <p:txBody>
          <a:bodyPr anchorCtr="0" anchor="b" bIns="91425" lIns="91425" rIns="91425" wrap="square" tIns="91425"/>
          <a:lstStyle>
            <a:lvl1pPr indent="0" lvl="0" marL="0" marR="0" rtl="0" algn="l">
              <a:lnSpc>
                <a:spcPct val="90000"/>
              </a:lnSpc>
              <a:spcBef>
                <a:spcPts val="1000"/>
              </a:spcBef>
              <a:spcAft>
                <a:spcPts val="1600"/>
              </a:spcAft>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spcAft>
                <a:spcPts val="1600"/>
              </a:spcAft>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spcAft>
                <a:spcPts val="1600"/>
              </a:spcAft>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spcAft>
                <a:spcPts val="1600"/>
              </a:spcAft>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spcAft>
                <a:spcPts val="1600"/>
              </a:spcAft>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spcAft>
                <a:spcPts val="1600"/>
              </a:spcAft>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spcAft>
                <a:spcPts val="1600"/>
              </a:spcAft>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spcAft>
                <a:spcPts val="1600"/>
              </a:spcAft>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spcAft>
                <a:spcPts val="1600"/>
              </a:spcAft>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151" name="Shape 151"/>
          <p:cNvSpPr txBox="1"/>
          <p:nvPr>
            <p:ph idx="2" type="body"/>
          </p:nvPr>
        </p:nvSpPr>
        <p:spPr>
          <a:xfrm>
            <a:off x="629841" y="1878806"/>
            <a:ext cx="3868340" cy="2763441"/>
          </a:xfrm>
          <a:prstGeom prst="rect">
            <a:avLst/>
          </a:prstGeom>
          <a:noFill/>
          <a:ln>
            <a:noFill/>
          </a:ln>
        </p:spPr>
        <p:txBody>
          <a:bodyPr anchorCtr="0" anchor="t" bIns="91425" lIns="91425" rIns="91425" wrap="square" tIns="91425"/>
          <a:lstStyle>
            <a:lvl1pPr indent="127000" lvl="0" marL="228600" marR="0" rtl="0" algn="l">
              <a:lnSpc>
                <a:spcPct val="90000"/>
              </a:lnSpc>
              <a:spcBef>
                <a:spcPts val="1000"/>
              </a:spcBef>
              <a:spcAft>
                <a:spcPts val="160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spcAft>
                <a:spcPts val="160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25400" lvl="2" marL="1143000" marR="0" rtl="0" algn="l">
              <a:lnSpc>
                <a:spcPct val="90000"/>
              </a:lnSpc>
              <a:spcBef>
                <a:spcPts val="500"/>
              </a:spcBef>
              <a:spcAft>
                <a:spcPts val="160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0" lvl="3" marL="1600200" marR="0" rtl="0" algn="l">
              <a:lnSpc>
                <a:spcPct val="90000"/>
              </a:lnSpc>
              <a:spcBef>
                <a:spcPts val="500"/>
              </a:spcBef>
              <a:spcAft>
                <a:spcPts val="160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0" lvl="4" marL="2057400" marR="0" rtl="0" algn="l">
              <a:lnSpc>
                <a:spcPct val="90000"/>
              </a:lnSpc>
              <a:spcBef>
                <a:spcPts val="500"/>
              </a:spcBef>
              <a:spcAft>
                <a:spcPts val="160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0" lvl="5" marL="2514600" marR="0" rtl="0" algn="l">
              <a:lnSpc>
                <a:spcPct val="90000"/>
              </a:lnSpc>
              <a:spcBef>
                <a:spcPts val="500"/>
              </a:spcBef>
              <a:spcAft>
                <a:spcPts val="160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0" lvl="6" marL="2971800" marR="0" rtl="0" algn="l">
              <a:lnSpc>
                <a:spcPct val="90000"/>
              </a:lnSpc>
              <a:spcBef>
                <a:spcPts val="500"/>
              </a:spcBef>
              <a:spcAft>
                <a:spcPts val="160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0" lvl="7" marL="3429000" marR="0" rtl="0" algn="l">
              <a:lnSpc>
                <a:spcPct val="90000"/>
              </a:lnSpc>
              <a:spcBef>
                <a:spcPts val="500"/>
              </a:spcBef>
              <a:spcAft>
                <a:spcPts val="160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0" lvl="8" marL="3886200" marR="0" rtl="0" algn="l">
              <a:lnSpc>
                <a:spcPct val="90000"/>
              </a:lnSpc>
              <a:spcBef>
                <a:spcPts val="500"/>
              </a:spcBef>
              <a:spcAft>
                <a:spcPts val="160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152" name="Shape 152"/>
          <p:cNvSpPr txBox="1"/>
          <p:nvPr>
            <p:ph idx="3" type="body"/>
          </p:nvPr>
        </p:nvSpPr>
        <p:spPr>
          <a:xfrm>
            <a:off x="4629150" y="1260872"/>
            <a:ext cx="3887390" cy="617934"/>
          </a:xfrm>
          <a:prstGeom prst="rect">
            <a:avLst/>
          </a:prstGeom>
          <a:noFill/>
          <a:ln>
            <a:noFill/>
          </a:ln>
        </p:spPr>
        <p:txBody>
          <a:bodyPr anchorCtr="0" anchor="b" bIns="91425" lIns="91425" rIns="91425" wrap="square" tIns="91425"/>
          <a:lstStyle>
            <a:lvl1pPr indent="0" lvl="0" marL="0" marR="0" rtl="0" algn="l">
              <a:lnSpc>
                <a:spcPct val="90000"/>
              </a:lnSpc>
              <a:spcBef>
                <a:spcPts val="1000"/>
              </a:spcBef>
              <a:spcAft>
                <a:spcPts val="1600"/>
              </a:spcAft>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spcAft>
                <a:spcPts val="1600"/>
              </a:spcAft>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spcAft>
                <a:spcPts val="1600"/>
              </a:spcAft>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spcAft>
                <a:spcPts val="1600"/>
              </a:spcAft>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spcAft>
                <a:spcPts val="1600"/>
              </a:spcAft>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spcAft>
                <a:spcPts val="1600"/>
              </a:spcAft>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spcAft>
                <a:spcPts val="1600"/>
              </a:spcAft>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spcAft>
                <a:spcPts val="1600"/>
              </a:spcAft>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spcAft>
                <a:spcPts val="1600"/>
              </a:spcAft>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153" name="Shape 153"/>
          <p:cNvSpPr txBox="1"/>
          <p:nvPr>
            <p:ph idx="4" type="body"/>
          </p:nvPr>
        </p:nvSpPr>
        <p:spPr>
          <a:xfrm>
            <a:off x="4629150" y="1878806"/>
            <a:ext cx="3887390" cy="2763441"/>
          </a:xfrm>
          <a:prstGeom prst="rect">
            <a:avLst/>
          </a:prstGeom>
          <a:noFill/>
          <a:ln>
            <a:noFill/>
          </a:ln>
        </p:spPr>
        <p:txBody>
          <a:bodyPr anchorCtr="0" anchor="t" bIns="91425" lIns="91425" rIns="91425" wrap="square" tIns="91425"/>
          <a:lstStyle>
            <a:lvl1pPr indent="127000" lvl="0" marL="228600" marR="0" rtl="0" algn="l">
              <a:lnSpc>
                <a:spcPct val="90000"/>
              </a:lnSpc>
              <a:spcBef>
                <a:spcPts val="1000"/>
              </a:spcBef>
              <a:spcAft>
                <a:spcPts val="160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spcAft>
                <a:spcPts val="160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25400" lvl="2" marL="1143000" marR="0" rtl="0" algn="l">
              <a:lnSpc>
                <a:spcPct val="90000"/>
              </a:lnSpc>
              <a:spcBef>
                <a:spcPts val="500"/>
              </a:spcBef>
              <a:spcAft>
                <a:spcPts val="160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0" lvl="3" marL="1600200" marR="0" rtl="0" algn="l">
              <a:lnSpc>
                <a:spcPct val="90000"/>
              </a:lnSpc>
              <a:spcBef>
                <a:spcPts val="500"/>
              </a:spcBef>
              <a:spcAft>
                <a:spcPts val="160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0" lvl="4" marL="2057400" marR="0" rtl="0" algn="l">
              <a:lnSpc>
                <a:spcPct val="90000"/>
              </a:lnSpc>
              <a:spcBef>
                <a:spcPts val="500"/>
              </a:spcBef>
              <a:spcAft>
                <a:spcPts val="160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0" lvl="5" marL="2514600" marR="0" rtl="0" algn="l">
              <a:lnSpc>
                <a:spcPct val="90000"/>
              </a:lnSpc>
              <a:spcBef>
                <a:spcPts val="500"/>
              </a:spcBef>
              <a:spcAft>
                <a:spcPts val="160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0" lvl="6" marL="2971800" marR="0" rtl="0" algn="l">
              <a:lnSpc>
                <a:spcPct val="90000"/>
              </a:lnSpc>
              <a:spcBef>
                <a:spcPts val="500"/>
              </a:spcBef>
              <a:spcAft>
                <a:spcPts val="160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0" lvl="7" marL="3429000" marR="0" rtl="0" algn="l">
              <a:lnSpc>
                <a:spcPct val="90000"/>
              </a:lnSpc>
              <a:spcBef>
                <a:spcPts val="500"/>
              </a:spcBef>
              <a:spcAft>
                <a:spcPts val="160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0" lvl="8" marL="3886200" marR="0" rtl="0" algn="l">
              <a:lnSpc>
                <a:spcPct val="90000"/>
              </a:lnSpc>
              <a:spcBef>
                <a:spcPts val="500"/>
              </a:spcBef>
              <a:spcAft>
                <a:spcPts val="160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154" name="Shape 154"/>
          <p:cNvSpPr txBox="1"/>
          <p:nvPr>
            <p:ph idx="10" type="dt"/>
          </p:nvPr>
        </p:nvSpPr>
        <p:spPr>
          <a:xfrm>
            <a:off x="628650" y="4767263"/>
            <a:ext cx="2057400" cy="273844"/>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155" name="Shape 155"/>
          <p:cNvSpPr txBox="1"/>
          <p:nvPr>
            <p:ph idx="11" type="ftr"/>
          </p:nvPr>
        </p:nvSpPr>
        <p:spPr>
          <a:xfrm>
            <a:off x="3028950" y="4767263"/>
            <a:ext cx="3086099" cy="273844"/>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156" name="Shape 156"/>
          <p:cNvSpPr txBox="1"/>
          <p:nvPr>
            <p:ph idx="12" type="sldNum"/>
          </p:nvPr>
        </p:nvSpPr>
        <p:spPr>
          <a:xfrm>
            <a:off x="6457950" y="4767263"/>
            <a:ext cx="2057400" cy="273844"/>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wrap="square"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wrap="square"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wrap="square"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4.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0" Type="http://schemas.openxmlformats.org/officeDocument/2006/relationships/slideLayout" Target="../slideLayouts/slideLayout32.xml"/><Relationship Id="rId13" Type="http://schemas.openxmlformats.org/officeDocument/2006/relationships/slideLayout" Target="../slideLayouts/slideLayout35.xml"/><Relationship Id="rId12" Type="http://schemas.openxmlformats.org/officeDocument/2006/relationships/slideLayout" Target="../slideLayouts/slideLayout34.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2CC"/>
        </a:solidFill>
      </p:bgPr>
    </p:bg>
    <p:spTree>
      <p:nvGrpSpPr>
        <p:cNvPr id="50" name="Shape 50"/>
        <p:cNvGrpSpPr/>
        <p:nvPr/>
      </p:nvGrpSpPr>
      <p:grpSpPr>
        <a:xfrm>
          <a:off x="0" y="0"/>
          <a:ext cx="0" cy="0"/>
          <a:chOff x="0" y="0"/>
          <a:chExt cx="0" cy="0"/>
        </a:xfrm>
      </p:grpSpPr>
      <p:sp>
        <p:nvSpPr>
          <p:cNvPr id="51" name="Shape 51"/>
          <p:cNvSpPr txBox="1"/>
          <p:nvPr>
            <p:ph type="title"/>
          </p:nvPr>
        </p:nvSpPr>
        <p:spPr>
          <a:xfrm>
            <a:off x="311700" y="445025"/>
            <a:ext cx="8520599" cy="572699"/>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rgbClr val="38761D"/>
              </a:buClr>
              <a:buFont typeface="Arial"/>
              <a:buNone/>
              <a:defRPr b="0" i="0" sz="3000" u="none" cap="none" strike="noStrike">
                <a:solidFill>
                  <a:srgbClr val="38761D"/>
                </a:solidFill>
                <a:latin typeface="Arial"/>
                <a:ea typeface="Arial"/>
                <a:cs typeface="Arial"/>
                <a:sym typeface="Arial"/>
              </a:defRPr>
            </a:lvl1pPr>
            <a:lvl2pPr indent="0" lvl="1">
              <a:spcBef>
                <a:spcPts val="0"/>
              </a:spcBef>
              <a:buClr>
                <a:schemeClr val="dk1"/>
              </a:buClr>
              <a:buFont typeface="Arial"/>
              <a:buNone/>
              <a:defRPr sz="2800">
                <a:solidFill>
                  <a:schemeClr val="dk1"/>
                </a:solidFill>
              </a:defRPr>
            </a:lvl2pPr>
            <a:lvl3pPr indent="0" lvl="2">
              <a:spcBef>
                <a:spcPts val="0"/>
              </a:spcBef>
              <a:buClr>
                <a:schemeClr val="dk1"/>
              </a:buClr>
              <a:buFont typeface="Arial"/>
              <a:buNone/>
              <a:defRPr sz="2800">
                <a:solidFill>
                  <a:schemeClr val="dk1"/>
                </a:solidFill>
              </a:defRPr>
            </a:lvl3pPr>
            <a:lvl4pPr indent="0" lvl="3">
              <a:spcBef>
                <a:spcPts val="0"/>
              </a:spcBef>
              <a:buClr>
                <a:schemeClr val="dk1"/>
              </a:buClr>
              <a:buFont typeface="Arial"/>
              <a:buNone/>
              <a:defRPr sz="2800">
                <a:solidFill>
                  <a:schemeClr val="dk1"/>
                </a:solidFill>
              </a:defRPr>
            </a:lvl4pPr>
            <a:lvl5pPr indent="0" lvl="4">
              <a:spcBef>
                <a:spcPts val="0"/>
              </a:spcBef>
              <a:buClr>
                <a:schemeClr val="dk1"/>
              </a:buClr>
              <a:buFont typeface="Arial"/>
              <a:buNone/>
              <a:defRPr sz="2800">
                <a:solidFill>
                  <a:schemeClr val="dk1"/>
                </a:solidFill>
              </a:defRPr>
            </a:lvl5pPr>
            <a:lvl6pPr indent="0" lvl="5">
              <a:spcBef>
                <a:spcPts val="0"/>
              </a:spcBef>
              <a:buClr>
                <a:schemeClr val="dk1"/>
              </a:buClr>
              <a:buFont typeface="Arial"/>
              <a:buNone/>
              <a:defRPr sz="2800">
                <a:solidFill>
                  <a:schemeClr val="dk1"/>
                </a:solidFill>
              </a:defRPr>
            </a:lvl6pPr>
            <a:lvl7pPr indent="0" lvl="6">
              <a:spcBef>
                <a:spcPts val="0"/>
              </a:spcBef>
              <a:buClr>
                <a:schemeClr val="dk1"/>
              </a:buClr>
              <a:buFont typeface="Arial"/>
              <a:buNone/>
              <a:defRPr sz="2800">
                <a:solidFill>
                  <a:schemeClr val="dk1"/>
                </a:solidFill>
              </a:defRPr>
            </a:lvl7pPr>
            <a:lvl8pPr indent="0" lvl="7">
              <a:spcBef>
                <a:spcPts val="0"/>
              </a:spcBef>
              <a:buClr>
                <a:schemeClr val="dk1"/>
              </a:buClr>
              <a:buFont typeface="Arial"/>
              <a:buNone/>
              <a:defRPr sz="2800">
                <a:solidFill>
                  <a:schemeClr val="dk1"/>
                </a:solidFill>
              </a:defRPr>
            </a:lvl8pPr>
            <a:lvl9pPr indent="0" lvl="8">
              <a:spcBef>
                <a:spcPts val="0"/>
              </a:spcBef>
              <a:buClr>
                <a:schemeClr val="dk1"/>
              </a:buClr>
              <a:buFont typeface="Arial"/>
              <a:buNone/>
              <a:defRPr sz="2800">
                <a:solidFill>
                  <a:schemeClr val="dk1"/>
                </a:solidFill>
              </a:defRPr>
            </a:lvl9pPr>
          </a:lstStyle>
          <a:p/>
        </p:txBody>
      </p:sp>
      <p:sp>
        <p:nvSpPr>
          <p:cNvPr id="52" name="Shape 52"/>
          <p:cNvSpPr txBox="1"/>
          <p:nvPr>
            <p:ph idx="1" type="body"/>
          </p:nvPr>
        </p:nvSpPr>
        <p:spPr>
          <a:xfrm>
            <a:off x="311700" y="1152475"/>
            <a:ext cx="8520599" cy="3416400"/>
          </a:xfrm>
          <a:prstGeom prst="rect">
            <a:avLst/>
          </a:prstGeom>
          <a:noFill/>
          <a:ln>
            <a:noFill/>
          </a:ln>
        </p:spPr>
        <p:txBody>
          <a:bodyPr anchorCtr="0" anchor="t" bIns="91425" lIns="91425" rIns="91425" wrap="square" tIns="91425"/>
          <a:lstStyle>
            <a:lvl1pPr indent="0" lvl="0" marL="0" marR="0" rtl="0" algn="l">
              <a:lnSpc>
                <a:spcPct val="115000"/>
              </a:lnSpc>
              <a:spcBef>
                <a:spcPts val="0"/>
              </a:spcBef>
              <a:spcAft>
                <a:spcPts val="1600"/>
              </a:spcAft>
              <a:buClr>
                <a:schemeClr val="dk2"/>
              </a:buClr>
              <a:buFont typeface="Arial"/>
              <a:buChar char="●"/>
              <a:defRPr b="0" i="0" sz="1800" u="none" cap="none" strike="noStrike">
                <a:solidFill>
                  <a:schemeClr val="dk2"/>
                </a:solidFill>
                <a:latin typeface="Arial"/>
                <a:ea typeface="Arial"/>
                <a:cs typeface="Arial"/>
                <a:sym typeface="Arial"/>
              </a:defRPr>
            </a:lvl1pPr>
            <a:lvl2pPr indent="0" lvl="1" marL="457200" marR="0" rtl="0" algn="l">
              <a:lnSpc>
                <a:spcPct val="115000"/>
              </a:lnSpc>
              <a:spcBef>
                <a:spcPts val="0"/>
              </a:spcBef>
              <a:spcAft>
                <a:spcPts val="1600"/>
              </a:spcAft>
              <a:buClr>
                <a:schemeClr val="dk2"/>
              </a:buClr>
              <a:buFont typeface="Arial"/>
              <a:buChar char="○"/>
              <a:defRPr b="0" i="0" sz="1400"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1600"/>
              </a:spcAft>
              <a:buClr>
                <a:schemeClr val="dk2"/>
              </a:buClr>
              <a:buFont typeface="Arial"/>
              <a:buChar char="■"/>
              <a:defRPr b="0" i="0" sz="1400"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1600"/>
              </a:spcAft>
              <a:buClr>
                <a:schemeClr val="dk2"/>
              </a:buClr>
              <a:buFont typeface="Arial"/>
              <a:buChar char="●"/>
              <a:defRPr b="0" i="0" sz="1400"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1600"/>
              </a:spcAft>
              <a:buClr>
                <a:schemeClr val="dk2"/>
              </a:buClr>
              <a:buFont typeface="Arial"/>
              <a:buChar char="○"/>
              <a:defRPr b="0" i="0" sz="1400"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1600"/>
              </a:spcAft>
              <a:buClr>
                <a:schemeClr val="dk2"/>
              </a:buClr>
              <a:buFont typeface="Arial"/>
              <a:buChar char="■"/>
              <a:defRPr b="0" i="0" sz="1400"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1600"/>
              </a:spcAft>
              <a:buClr>
                <a:schemeClr val="dk2"/>
              </a:buClr>
              <a:buFont typeface="Arial"/>
              <a:buChar char="●"/>
              <a:defRPr b="0" i="0" sz="1400"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1600"/>
              </a:spcAft>
              <a:buClr>
                <a:schemeClr val="dk2"/>
              </a:buClr>
              <a:buFont typeface="Arial"/>
              <a:buChar char="○"/>
              <a:defRPr b="0" i="0" sz="1400"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1600"/>
              </a:spcAft>
              <a:buClr>
                <a:schemeClr val="dk2"/>
              </a:buClr>
              <a:buFont typeface="Arial"/>
              <a:buChar char="■"/>
              <a:defRPr b="0" i="0" sz="1400" u="none" cap="none" strike="noStrike">
                <a:solidFill>
                  <a:schemeClr val="dk2"/>
                </a:solidFill>
                <a:latin typeface="Arial"/>
                <a:ea typeface="Arial"/>
                <a:cs typeface="Arial"/>
                <a:sym typeface="Arial"/>
              </a:defRPr>
            </a:lvl9pPr>
          </a:lstStyle>
          <a:p/>
        </p:txBody>
      </p:sp>
      <p:sp>
        <p:nvSpPr>
          <p:cNvPr id="53" name="Shape 53"/>
          <p:cNvSpPr txBox="1"/>
          <p:nvPr>
            <p:ph idx="12" type="sldNum"/>
          </p:nvPr>
        </p:nvSpPr>
        <p:spPr>
          <a:xfrm>
            <a:off x="8472457" y="4663216"/>
            <a:ext cx="548699" cy="393600"/>
          </a:xfrm>
          <a:prstGeom prst="rect">
            <a:avLst/>
          </a:prstGeom>
          <a:noFill/>
          <a:ln>
            <a:noFill/>
          </a:ln>
        </p:spPr>
        <p:txBody>
          <a:bodyPr anchorCtr="0" anchor="ctr" bIns="91425" lIns="91425" rIns="91425" wrap="square" tIns="91425">
            <a:noAutofit/>
          </a:bodyPr>
          <a:lstStyle/>
          <a:p>
            <a:pPr indent="0" lvl="0" marL="0" marR="0" rtl="0" algn="r">
              <a:lnSpc>
                <a:spcPct val="100000"/>
              </a:lnSpc>
              <a:spcBef>
                <a:spcPts val="0"/>
              </a:spcBef>
              <a:spcAft>
                <a:spcPts val="0"/>
              </a:spcAft>
              <a:buClr>
                <a:schemeClr val="dk2"/>
              </a:buClr>
              <a:buSzPct val="25000"/>
              <a:buFont typeface="Arial"/>
              <a:buNone/>
            </a:pPr>
            <a:fld id="{00000000-1234-1234-1234-123412341234}" type="slidenum">
              <a:rPr b="0" i="0" lang="en" sz="1000" u="none" cap="none" strike="noStrike">
                <a:solidFill>
                  <a:schemeClr val="dk2"/>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95" name="Shape 95"/>
        <p:cNvGrpSpPr/>
        <p:nvPr/>
      </p:nvGrpSpPr>
      <p:grpSpPr>
        <a:xfrm>
          <a:off x="0" y="0"/>
          <a:ext cx="0" cy="0"/>
          <a:chOff x="0" y="0"/>
          <a:chExt cx="0" cy="0"/>
        </a:xfrm>
      </p:grpSpPr>
      <p:sp>
        <p:nvSpPr>
          <p:cNvPr id="96" name="Shape 96"/>
          <p:cNvSpPr txBox="1"/>
          <p:nvPr>
            <p:ph type="title"/>
          </p:nvPr>
        </p:nvSpPr>
        <p:spPr>
          <a:xfrm>
            <a:off x="311700" y="292849"/>
            <a:ext cx="8520600" cy="8010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chemeClr val="accent1"/>
              </a:buClr>
              <a:buSzPct val="100000"/>
              <a:buNone/>
              <a:defRPr i="0" sz="3000" u="none" cap="none" strike="noStrike">
                <a:solidFill>
                  <a:schemeClr val="accent1"/>
                </a:solidFill>
              </a:defRPr>
            </a:lvl1pPr>
            <a:lvl2pPr indent="0" lvl="1">
              <a:spcBef>
                <a:spcPts val="0"/>
              </a:spcBef>
              <a:buClr>
                <a:schemeClr val="accent1"/>
              </a:buClr>
              <a:buFont typeface="Amatic SC"/>
              <a:buNone/>
              <a:defRPr b="1" sz="4200">
                <a:solidFill>
                  <a:schemeClr val="accent1"/>
                </a:solidFill>
                <a:latin typeface="Amatic SC"/>
                <a:ea typeface="Amatic SC"/>
                <a:cs typeface="Amatic SC"/>
                <a:sym typeface="Amatic SC"/>
              </a:defRPr>
            </a:lvl2pPr>
            <a:lvl3pPr indent="0" lvl="2">
              <a:spcBef>
                <a:spcPts val="0"/>
              </a:spcBef>
              <a:buClr>
                <a:schemeClr val="accent1"/>
              </a:buClr>
              <a:buFont typeface="Amatic SC"/>
              <a:buNone/>
              <a:defRPr b="1" sz="4200">
                <a:solidFill>
                  <a:schemeClr val="accent1"/>
                </a:solidFill>
                <a:latin typeface="Amatic SC"/>
                <a:ea typeface="Amatic SC"/>
                <a:cs typeface="Amatic SC"/>
                <a:sym typeface="Amatic SC"/>
              </a:defRPr>
            </a:lvl3pPr>
            <a:lvl4pPr indent="0" lvl="3">
              <a:spcBef>
                <a:spcPts val="0"/>
              </a:spcBef>
              <a:buClr>
                <a:schemeClr val="accent1"/>
              </a:buClr>
              <a:buFont typeface="Amatic SC"/>
              <a:buNone/>
              <a:defRPr b="1" sz="4200">
                <a:solidFill>
                  <a:schemeClr val="accent1"/>
                </a:solidFill>
                <a:latin typeface="Amatic SC"/>
                <a:ea typeface="Amatic SC"/>
                <a:cs typeface="Amatic SC"/>
                <a:sym typeface="Amatic SC"/>
              </a:defRPr>
            </a:lvl4pPr>
            <a:lvl5pPr indent="0" lvl="4">
              <a:spcBef>
                <a:spcPts val="0"/>
              </a:spcBef>
              <a:buClr>
                <a:schemeClr val="accent1"/>
              </a:buClr>
              <a:buFont typeface="Amatic SC"/>
              <a:buNone/>
              <a:defRPr b="1" sz="4200">
                <a:solidFill>
                  <a:schemeClr val="accent1"/>
                </a:solidFill>
                <a:latin typeface="Amatic SC"/>
                <a:ea typeface="Amatic SC"/>
                <a:cs typeface="Amatic SC"/>
                <a:sym typeface="Amatic SC"/>
              </a:defRPr>
            </a:lvl5pPr>
            <a:lvl6pPr indent="0" lvl="5">
              <a:spcBef>
                <a:spcPts val="0"/>
              </a:spcBef>
              <a:buClr>
                <a:schemeClr val="accent1"/>
              </a:buClr>
              <a:buFont typeface="Amatic SC"/>
              <a:buNone/>
              <a:defRPr b="1" sz="4200">
                <a:solidFill>
                  <a:schemeClr val="accent1"/>
                </a:solidFill>
                <a:latin typeface="Amatic SC"/>
                <a:ea typeface="Amatic SC"/>
                <a:cs typeface="Amatic SC"/>
                <a:sym typeface="Amatic SC"/>
              </a:defRPr>
            </a:lvl6pPr>
            <a:lvl7pPr indent="0" lvl="6">
              <a:spcBef>
                <a:spcPts val="0"/>
              </a:spcBef>
              <a:buClr>
                <a:schemeClr val="accent1"/>
              </a:buClr>
              <a:buFont typeface="Amatic SC"/>
              <a:buNone/>
              <a:defRPr b="1" sz="4200">
                <a:solidFill>
                  <a:schemeClr val="accent1"/>
                </a:solidFill>
                <a:latin typeface="Amatic SC"/>
                <a:ea typeface="Amatic SC"/>
                <a:cs typeface="Amatic SC"/>
                <a:sym typeface="Amatic SC"/>
              </a:defRPr>
            </a:lvl7pPr>
            <a:lvl8pPr indent="0" lvl="7">
              <a:spcBef>
                <a:spcPts val="0"/>
              </a:spcBef>
              <a:buClr>
                <a:schemeClr val="accent1"/>
              </a:buClr>
              <a:buFont typeface="Amatic SC"/>
              <a:buNone/>
              <a:defRPr b="1" sz="4200">
                <a:solidFill>
                  <a:schemeClr val="accent1"/>
                </a:solidFill>
                <a:latin typeface="Amatic SC"/>
                <a:ea typeface="Amatic SC"/>
                <a:cs typeface="Amatic SC"/>
                <a:sym typeface="Amatic SC"/>
              </a:defRPr>
            </a:lvl8pPr>
            <a:lvl9pPr indent="0" lvl="8">
              <a:spcBef>
                <a:spcPts val="0"/>
              </a:spcBef>
              <a:buClr>
                <a:schemeClr val="accent1"/>
              </a:buClr>
              <a:buFont typeface="Amatic SC"/>
              <a:buNone/>
              <a:defRPr b="1" sz="4200">
                <a:solidFill>
                  <a:schemeClr val="accent1"/>
                </a:solidFill>
                <a:latin typeface="Amatic SC"/>
                <a:ea typeface="Amatic SC"/>
                <a:cs typeface="Amatic SC"/>
                <a:sym typeface="Amatic SC"/>
              </a:defRPr>
            </a:lvl9pPr>
          </a:lstStyle>
          <a:p/>
        </p:txBody>
      </p:sp>
      <p:sp>
        <p:nvSpPr>
          <p:cNvPr id="97" name="Shape 97"/>
          <p:cNvSpPr txBox="1"/>
          <p:nvPr>
            <p:ph idx="1" type="body"/>
          </p:nvPr>
        </p:nvSpPr>
        <p:spPr>
          <a:xfrm>
            <a:off x="311700" y="1228675"/>
            <a:ext cx="8520600" cy="3340125"/>
          </a:xfrm>
          <a:prstGeom prst="rect">
            <a:avLst/>
          </a:prstGeom>
          <a:noFill/>
          <a:ln>
            <a:noFill/>
          </a:ln>
        </p:spPr>
        <p:txBody>
          <a:bodyPr anchorCtr="0" anchor="t" bIns="91425" lIns="91425" rIns="91425" wrap="square" tIns="91425"/>
          <a:lstStyle>
            <a:lvl1pPr indent="0" lvl="0" marL="0" marR="0" rtl="0" algn="l">
              <a:lnSpc>
                <a:spcPct val="115000"/>
              </a:lnSpc>
              <a:spcBef>
                <a:spcPts val="0"/>
              </a:spcBef>
              <a:spcAft>
                <a:spcPts val="1600"/>
              </a:spcAft>
              <a:buClr>
                <a:schemeClr val="dk2"/>
              </a:buClr>
              <a:buChar char="●"/>
              <a:defRPr i="0" sz="1800" u="none" cap="none" strike="noStrike">
                <a:solidFill>
                  <a:schemeClr val="dk2"/>
                </a:solidFill>
              </a:defRPr>
            </a:lvl1pPr>
            <a:lvl2pPr indent="0" lvl="1" marL="0" marR="0" rtl="0" algn="l">
              <a:lnSpc>
                <a:spcPct val="115000"/>
              </a:lnSpc>
              <a:spcBef>
                <a:spcPts val="0"/>
              </a:spcBef>
              <a:spcAft>
                <a:spcPts val="1600"/>
              </a:spcAft>
              <a:buClr>
                <a:schemeClr val="dk2"/>
              </a:buClr>
              <a:buChar char="○"/>
              <a:defRPr i="0" sz="1400" u="none" cap="none" strike="noStrike">
                <a:solidFill>
                  <a:schemeClr val="dk2"/>
                </a:solidFill>
              </a:defRPr>
            </a:lvl2pPr>
            <a:lvl3pPr indent="0" lvl="2" marL="0" marR="0" rtl="0" algn="l">
              <a:lnSpc>
                <a:spcPct val="115000"/>
              </a:lnSpc>
              <a:spcBef>
                <a:spcPts val="0"/>
              </a:spcBef>
              <a:spcAft>
                <a:spcPts val="1600"/>
              </a:spcAft>
              <a:buClr>
                <a:schemeClr val="dk2"/>
              </a:buClr>
              <a:buChar char="■"/>
              <a:defRPr i="0" sz="1400" u="none" cap="none" strike="noStrike">
                <a:solidFill>
                  <a:schemeClr val="dk2"/>
                </a:solidFill>
              </a:defRPr>
            </a:lvl3pPr>
            <a:lvl4pPr indent="0" lvl="3" marL="0" marR="0" rtl="0" algn="l">
              <a:lnSpc>
                <a:spcPct val="115000"/>
              </a:lnSpc>
              <a:spcBef>
                <a:spcPts val="0"/>
              </a:spcBef>
              <a:spcAft>
                <a:spcPts val="1600"/>
              </a:spcAft>
              <a:buClr>
                <a:schemeClr val="dk2"/>
              </a:buClr>
              <a:buChar char="●"/>
              <a:defRPr i="0" sz="1400" u="none" cap="none" strike="noStrike">
                <a:solidFill>
                  <a:schemeClr val="dk2"/>
                </a:solidFill>
              </a:defRPr>
            </a:lvl4pPr>
            <a:lvl5pPr indent="0" lvl="4" marL="0" marR="0" rtl="0" algn="l">
              <a:lnSpc>
                <a:spcPct val="115000"/>
              </a:lnSpc>
              <a:spcBef>
                <a:spcPts val="0"/>
              </a:spcBef>
              <a:spcAft>
                <a:spcPts val="1600"/>
              </a:spcAft>
              <a:buClr>
                <a:schemeClr val="dk2"/>
              </a:buClr>
              <a:buChar char="○"/>
              <a:defRPr i="0" sz="1400" u="none" cap="none" strike="noStrike">
                <a:solidFill>
                  <a:schemeClr val="dk2"/>
                </a:solidFill>
              </a:defRPr>
            </a:lvl5pPr>
            <a:lvl6pPr indent="0" lvl="5" marL="0" marR="0" rtl="0" algn="l">
              <a:lnSpc>
                <a:spcPct val="115000"/>
              </a:lnSpc>
              <a:spcBef>
                <a:spcPts val="0"/>
              </a:spcBef>
              <a:spcAft>
                <a:spcPts val="1600"/>
              </a:spcAft>
              <a:buClr>
                <a:schemeClr val="dk2"/>
              </a:buClr>
              <a:buChar char="■"/>
              <a:defRPr i="0" sz="1400" u="none" cap="none" strike="noStrike">
                <a:solidFill>
                  <a:schemeClr val="dk2"/>
                </a:solidFill>
              </a:defRPr>
            </a:lvl6pPr>
            <a:lvl7pPr indent="0" lvl="6" marL="0" marR="0" rtl="0" algn="l">
              <a:lnSpc>
                <a:spcPct val="115000"/>
              </a:lnSpc>
              <a:spcBef>
                <a:spcPts val="0"/>
              </a:spcBef>
              <a:spcAft>
                <a:spcPts val="1600"/>
              </a:spcAft>
              <a:buClr>
                <a:schemeClr val="dk2"/>
              </a:buClr>
              <a:buChar char="●"/>
              <a:defRPr i="0" sz="1400" u="none" cap="none" strike="noStrike">
                <a:solidFill>
                  <a:schemeClr val="dk2"/>
                </a:solidFill>
              </a:defRPr>
            </a:lvl7pPr>
            <a:lvl8pPr indent="0" lvl="7" marL="0" marR="0" rtl="0" algn="l">
              <a:lnSpc>
                <a:spcPct val="115000"/>
              </a:lnSpc>
              <a:spcBef>
                <a:spcPts val="0"/>
              </a:spcBef>
              <a:spcAft>
                <a:spcPts val="1600"/>
              </a:spcAft>
              <a:buClr>
                <a:schemeClr val="dk2"/>
              </a:buClr>
              <a:buChar char="○"/>
              <a:defRPr i="0" sz="1400" u="none" cap="none" strike="noStrike">
                <a:solidFill>
                  <a:schemeClr val="dk2"/>
                </a:solidFill>
              </a:defRPr>
            </a:lvl8pPr>
            <a:lvl9pPr indent="0" lvl="8" marL="0" marR="0" rtl="0" algn="l">
              <a:lnSpc>
                <a:spcPct val="115000"/>
              </a:lnSpc>
              <a:spcBef>
                <a:spcPts val="0"/>
              </a:spcBef>
              <a:spcAft>
                <a:spcPts val="1600"/>
              </a:spcAft>
              <a:buClr>
                <a:schemeClr val="dk2"/>
              </a:buClr>
              <a:buChar char="■"/>
              <a:defRPr i="0" sz="1400" u="none" cap="none" strike="noStrike">
                <a:solidFill>
                  <a:schemeClr val="dk2"/>
                </a:solidFill>
              </a:defRPr>
            </a:lvl9pPr>
          </a:lstStyle>
          <a:p/>
        </p:txBody>
      </p:sp>
      <p:sp>
        <p:nvSpPr>
          <p:cNvPr id="98" name="Shape 98"/>
          <p:cNvSpPr txBox="1"/>
          <p:nvPr>
            <p:ph idx="12" type="sldNum"/>
          </p:nvPr>
        </p:nvSpPr>
        <p:spPr>
          <a:xfrm>
            <a:off x="8472457" y="4663216"/>
            <a:ext cx="548700" cy="393525"/>
          </a:xfrm>
          <a:prstGeom prst="rect">
            <a:avLst/>
          </a:prstGeom>
          <a:noFill/>
          <a:ln>
            <a:noFill/>
          </a:ln>
        </p:spPr>
        <p:txBody>
          <a:bodyPr anchorCtr="0" anchor="ctr" bIns="91425" lIns="91425" rIns="91425" wrap="square" tIns="91425">
            <a:noAutofit/>
          </a:bodyPr>
          <a:lstStyle/>
          <a:p>
            <a:pPr indent="0" lvl="0" marL="0" marR="0" rtl="0" algn="r">
              <a:lnSpc>
                <a:spcPct val="100000"/>
              </a:lnSpc>
              <a:spcBef>
                <a:spcPts val="0"/>
              </a:spcBef>
              <a:spcAft>
                <a:spcPts val="0"/>
              </a:spcAft>
              <a:buClr>
                <a:schemeClr val="accent1"/>
              </a:buClr>
              <a:buSzPct val="25000"/>
              <a:buFont typeface="Source Code Pro"/>
              <a:buNone/>
            </a:pPr>
            <a:fld id="{00000000-1234-1234-1234-123412341234}" type="slidenum">
              <a:rPr b="0" i="0" lang="en" sz="1000" u="none" cap="none" strike="noStrike">
                <a:solidFill>
                  <a:schemeClr val="accent1"/>
                </a:solidFill>
                <a:latin typeface="Source Code Pro"/>
                <a:ea typeface="Source Code Pro"/>
                <a:cs typeface="Source Code Pro"/>
                <a:sym typeface="Source Code Pro"/>
              </a:rPr>
              <a:t>‹#›</a:t>
            </a:fld>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3.png"/><Relationship Id="rId6" Type="http://schemas.openxmlformats.org/officeDocument/2006/relationships/image" Target="../media/image6.png"/><Relationship Id="rId7" Type="http://schemas.openxmlformats.org/officeDocument/2006/relationships/image" Target="../media/image4.png"/><Relationship Id="rId8"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60" name="Shape 160"/>
        <p:cNvGrpSpPr/>
        <p:nvPr/>
      </p:nvGrpSpPr>
      <p:grpSpPr>
        <a:xfrm>
          <a:off x="0" y="0"/>
          <a:ext cx="0" cy="0"/>
          <a:chOff x="0" y="0"/>
          <a:chExt cx="0" cy="0"/>
        </a:xfrm>
      </p:grpSpPr>
      <p:pic>
        <p:nvPicPr>
          <p:cNvPr id="161" name="Shape 161"/>
          <p:cNvPicPr preferRelativeResize="0"/>
          <p:nvPr/>
        </p:nvPicPr>
        <p:blipFill>
          <a:blip r:embed="rId3">
            <a:alphaModFix/>
          </a:blip>
          <a:stretch>
            <a:fillRect/>
          </a:stretch>
        </p:blipFill>
        <p:spPr>
          <a:xfrm>
            <a:off x="2509863" y="838125"/>
            <a:ext cx="4124274" cy="4124274"/>
          </a:xfrm>
          <a:prstGeom prst="rect">
            <a:avLst/>
          </a:prstGeom>
          <a:noFill/>
          <a:ln>
            <a:noFill/>
          </a:ln>
        </p:spPr>
      </p:pic>
      <p:sp>
        <p:nvSpPr>
          <p:cNvPr id="162" name="Shape 162"/>
          <p:cNvSpPr txBox="1"/>
          <p:nvPr>
            <p:ph type="title"/>
          </p:nvPr>
        </p:nvSpPr>
        <p:spPr>
          <a:xfrm>
            <a:off x="311700" y="180925"/>
            <a:ext cx="8520600" cy="663300"/>
          </a:xfrm>
          <a:prstGeom prst="rect">
            <a:avLst/>
          </a:prstGeom>
        </p:spPr>
        <p:txBody>
          <a:bodyPr anchorCtr="0" anchor="t" bIns="91425" lIns="91425" rIns="91425" wrap="square" tIns="91425">
            <a:noAutofit/>
          </a:bodyPr>
          <a:lstStyle/>
          <a:p>
            <a:pPr lvl="0">
              <a:spcBef>
                <a:spcPts val="0"/>
              </a:spcBef>
              <a:buNone/>
            </a:pPr>
            <a:r>
              <a:rPr lang="en"/>
              <a:t>How many squares are in the border?</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Shape 167"/>
          <p:cNvSpPr txBox="1"/>
          <p:nvPr>
            <p:ph type="title"/>
          </p:nvPr>
        </p:nvSpPr>
        <p:spPr>
          <a:xfrm>
            <a:off x="89800" y="89800"/>
            <a:ext cx="8964300" cy="747000"/>
          </a:xfrm>
          <a:prstGeom prst="rect">
            <a:avLst/>
          </a:prstGeom>
          <a:solidFill>
            <a:srgbClr val="073763"/>
          </a:solidFill>
          <a:ln cap="flat" cmpd="sng" w="38100">
            <a:solidFill>
              <a:srgbClr val="073763"/>
            </a:solidFill>
            <a:prstDash val="solid"/>
            <a:round/>
            <a:headEnd len="med" w="med" type="none"/>
            <a:tailEnd len="med" w="med" type="none"/>
          </a:ln>
        </p:spPr>
        <p:txBody>
          <a:bodyPr anchorCtr="0" anchor="t" bIns="91425" lIns="91425" rIns="91425" wrap="square" tIns="91425">
            <a:noAutofit/>
          </a:bodyPr>
          <a:lstStyle/>
          <a:p>
            <a:pPr indent="0" lvl="0" marL="0" marR="0" rtl="0" algn="l">
              <a:lnSpc>
                <a:spcPct val="100000"/>
              </a:lnSpc>
              <a:spcBef>
                <a:spcPts val="0"/>
              </a:spcBef>
              <a:spcAft>
                <a:spcPts val="0"/>
              </a:spcAft>
              <a:buClr>
                <a:schemeClr val="accent1"/>
              </a:buClr>
              <a:buSzPct val="25000"/>
              <a:buFont typeface="Amatic SC"/>
              <a:buNone/>
            </a:pPr>
            <a:r>
              <a:rPr lang="en">
                <a:solidFill>
                  <a:srgbClr val="F3F3F3"/>
                </a:solidFill>
              </a:rPr>
              <a:t>Share Your Way of Counting</a:t>
            </a:r>
          </a:p>
        </p:txBody>
      </p:sp>
      <p:sp>
        <p:nvSpPr>
          <p:cNvPr id="168" name="Shape 168"/>
          <p:cNvSpPr txBox="1"/>
          <p:nvPr>
            <p:ph idx="1" type="body"/>
          </p:nvPr>
        </p:nvSpPr>
        <p:spPr>
          <a:xfrm>
            <a:off x="89800" y="897050"/>
            <a:ext cx="8964300" cy="4176300"/>
          </a:xfrm>
          <a:prstGeom prst="rect">
            <a:avLst/>
          </a:prstGeom>
          <a:solidFill>
            <a:srgbClr val="38761D"/>
          </a:solidFill>
          <a:ln cap="flat" cmpd="sng" w="38100">
            <a:solidFill>
              <a:srgbClr val="38761D"/>
            </a:solidFill>
            <a:prstDash val="solid"/>
            <a:round/>
            <a:headEnd len="med" w="med" type="none"/>
            <a:tailEnd len="med" w="med" type="none"/>
          </a:ln>
        </p:spPr>
        <p:txBody>
          <a:bodyPr anchorCtr="0" anchor="t" bIns="91425" lIns="91425" rIns="91425" wrap="square" tIns="91425">
            <a:noAutofit/>
          </a:bodyPr>
          <a:lstStyle/>
          <a:p>
            <a:pPr indent="0" lvl="0" marL="0" marR="0" rtl="0" algn="l">
              <a:lnSpc>
                <a:spcPct val="115000"/>
              </a:lnSpc>
              <a:spcBef>
                <a:spcPts val="0"/>
              </a:spcBef>
              <a:spcAft>
                <a:spcPts val="0"/>
              </a:spcAft>
              <a:buClr>
                <a:schemeClr val="dk2"/>
              </a:buClr>
              <a:buSzPct val="25000"/>
              <a:buFont typeface="Source Code Pro"/>
              <a:buNone/>
            </a:pPr>
            <a:r>
              <a:t/>
            </a:r>
            <a:endParaRPr/>
          </a:p>
          <a:p>
            <a:pPr lvl="0" rtl="0">
              <a:lnSpc>
                <a:spcPct val="100000"/>
              </a:lnSpc>
              <a:spcBef>
                <a:spcPts val="0"/>
              </a:spcBef>
              <a:spcAft>
                <a:spcPts val="0"/>
              </a:spcAft>
              <a:buNone/>
            </a:pPr>
            <a:r>
              <a:rPr lang="en" sz="3000">
                <a:solidFill>
                  <a:srgbClr val="F3F3F3"/>
                </a:solidFill>
              </a:rPr>
              <a:t>One student at a time, explain how you counted. Come to the board if it’s helpful. Does everyone else understand?</a:t>
            </a:r>
          </a:p>
          <a:p>
            <a:pPr lvl="0" rtl="0">
              <a:lnSpc>
                <a:spcPct val="100000"/>
              </a:lnSpc>
              <a:spcBef>
                <a:spcPts val="0"/>
              </a:spcBef>
              <a:spcAft>
                <a:spcPts val="0"/>
              </a:spcAft>
              <a:buNone/>
            </a:pPr>
            <a:r>
              <a:t/>
            </a:r>
            <a:endParaRPr sz="3000">
              <a:solidFill>
                <a:srgbClr val="F3F3F3"/>
              </a:solidFill>
            </a:endParaRPr>
          </a:p>
          <a:p>
            <a:pPr lvl="0" rtl="0">
              <a:lnSpc>
                <a:spcPct val="100000"/>
              </a:lnSpc>
              <a:spcBef>
                <a:spcPts val="0"/>
              </a:spcBef>
              <a:spcAft>
                <a:spcPts val="0"/>
              </a:spcAft>
              <a:buNone/>
            </a:pPr>
            <a:r>
              <a:rPr lang="en" sz="3000">
                <a:solidFill>
                  <a:srgbClr val="F3F3F3"/>
                </a:solidFill>
              </a:rPr>
              <a:t>Does someone else have another way?</a:t>
            </a:r>
            <a:br>
              <a:rPr lang="en" sz="3000">
                <a:solidFill>
                  <a:srgbClr val="F3F3F3"/>
                </a:solidFill>
              </a:rPr>
            </a:br>
          </a:p>
          <a:p>
            <a:pPr lvl="0" rtl="0">
              <a:lnSpc>
                <a:spcPct val="100000"/>
              </a:lnSpc>
              <a:spcBef>
                <a:spcPts val="0"/>
              </a:spcBef>
              <a:spcAft>
                <a:spcPts val="0"/>
              </a:spcAft>
              <a:buNone/>
            </a:pPr>
            <a:r>
              <a:rPr lang="en" sz="3000">
                <a:solidFill>
                  <a:srgbClr val="F3F3F3"/>
                </a:solidFill>
              </a:rPr>
              <a:t>Are there any other possible ways to count the border squares? Show us.</a:t>
            </a:r>
          </a:p>
          <a:p>
            <a:pPr lvl="0" marR="0" rtl="0" algn="l">
              <a:lnSpc>
                <a:spcPct val="115000"/>
              </a:lnSpc>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72" name="Shape 172"/>
        <p:cNvGrpSpPr/>
        <p:nvPr/>
      </p:nvGrpSpPr>
      <p:grpSpPr>
        <a:xfrm>
          <a:off x="0" y="0"/>
          <a:ext cx="0" cy="0"/>
          <a:chOff x="0" y="0"/>
          <a:chExt cx="0" cy="0"/>
        </a:xfrm>
      </p:grpSpPr>
      <p:sp>
        <p:nvSpPr>
          <p:cNvPr id="173" name="Shape 173"/>
          <p:cNvSpPr txBox="1"/>
          <p:nvPr/>
        </p:nvSpPr>
        <p:spPr>
          <a:xfrm>
            <a:off x="3771679" y="829675"/>
            <a:ext cx="1705800" cy="304800"/>
          </a:xfrm>
          <a:prstGeom prst="rect">
            <a:avLst/>
          </a:prstGeom>
          <a:noFill/>
          <a:ln>
            <a:noFill/>
          </a:ln>
        </p:spPr>
        <p:txBody>
          <a:bodyPr anchorCtr="0" anchor="ctr" bIns="91425" lIns="91425" rIns="91425" wrap="square" tIns="91425">
            <a:noAutofit/>
          </a:bodyPr>
          <a:lstStyle/>
          <a:p>
            <a:pPr lvl="0" rtl="0">
              <a:spcBef>
                <a:spcPts val="0"/>
              </a:spcBef>
              <a:buNone/>
            </a:pPr>
            <a:r>
              <a:rPr lang="en" sz="1800">
                <a:solidFill>
                  <a:schemeClr val="dk1"/>
                </a:solidFill>
              </a:rPr>
              <a:t>10 x 4 - 4 = 36</a:t>
            </a:r>
          </a:p>
        </p:txBody>
      </p:sp>
      <p:sp>
        <p:nvSpPr>
          <p:cNvPr id="174" name="Shape 174"/>
          <p:cNvSpPr txBox="1"/>
          <p:nvPr/>
        </p:nvSpPr>
        <p:spPr>
          <a:xfrm>
            <a:off x="6764632" y="813475"/>
            <a:ext cx="2130900" cy="304800"/>
          </a:xfrm>
          <a:prstGeom prst="rect">
            <a:avLst/>
          </a:prstGeom>
          <a:noFill/>
          <a:ln>
            <a:noFill/>
          </a:ln>
        </p:spPr>
        <p:txBody>
          <a:bodyPr anchorCtr="0" anchor="ctr" bIns="91425" lIns="91425" rIns="91425" wrap="square" tIns="91425">
            <a:noAutofit/>
          </a:bodyPr>
          <a:lstStyle/>
          <a:p>
            <a:pPr lvl="0" rtl="0">
              <a:spcBef>
                <a:spcPts val="0"/>
              </a:spcBef>
              <a:buNone/>
            </a:pPr>
            <a:r>
              <a:rPr lang="en" sz="1800">
                <a:solidFill>
                  <a:schemeClr val="dk1"/>
                </a:solidFill>
              </a:rPr>
              <a:t>10 + 9 + 9 + 8 = 36</a:t>
            </a:r>
          </a:p>
        </p:txBody>
      </p:sp>
      <p:sp>
        <p:nvSpPr>
          <p:cNvPr id="175" name="Shape 175"/>
          <p:cNvSpPr txBox="1"/>
          <p:nvPr/>
        </p:nvSpPr>
        <p:spPr>
          <a:xfrm>
            <a:off x="4004629" y="3079300"/>
            <a:ext cx="1239900" cy="304800"/>
          </a:xfrm>
          <a:prstGeom prst="rect">
            <a:avLst/>
          </a:prstGeom>
          <a:noFill/>
          <a:ln>
            <a:noFill/>
          </a:ln>
        </p:spPr>
        <p:txBody>
          <a:bodyPr anchorCtr="0" anchor="ctr" bIns="91425" lIns="91425" rIns="91425" wrap="square" tIns="91425">
            <a:noAutofit/>
          </a:bodyPr>
          <a:lstStyle/>
          <a:p>
            <a:pPr lvl="0" rtl="0">
              <a:spcBef>
                <a:spcPts val="0"/>
              </a:spcBef>
              <a:buNone/>
            </a:pPr>
            <a:r>
              <a:rPr lang="en" sz="1800">
                <a:solidFill>
                  <a:schemeClr val="dk1"/>
                </a:solidFill>
              </a:rPr>
              <a:t>4 x 9 = 36</a:t>
            </a:r>
          </a:p>
        </p:txBody>
      </p:sp>
      <p:sp>
        <p:nvSpPr>
          <p:cNvPr id="176" name="Shape 176"/>
          <p:cNvSpPr txBox="1"/>
          <p:nvPr/>
        </p:nvSpPr>
        <p:spPr>
          <a:xfrm>
            <a:off x="7059382" y="3079300"/>
            <a:ext cx="1541400" cy="304800"/>
          </a:xfrm>
          <a:prstGeom prst="rect">
            <a:avLst/>
          </a:prstGeom>
          <a:noFill/>
          <a:ln>
            <a:noFill/>
          </a:ln>
        </p:spPr>
        <p:txBody>
          <a:bodyPr anchorCtr="0" anchor="ctr" bIns="91425" lIns="91425" rIns="91425" wrap="square" tIns="91425">
            <a:noAutofit/>
          </a:bodyPr>
          <a:lstStyle/>
          <a:p>
            <a:pPr lvl="0" rtl="0">
              <a:spcBef>
                <a:spcPts val="0"/>
              </a:spcBef>
              <a:buNone/>
            </a:pPr>
            <a:r>
              <a:rPr lang="en" sz="1800">
                <a:solidFill>
                  <a:schemeClr val="dk1"/>
                </a:solidFill>
              </a:rPr>
              <a:t>100 - 64 = 36  </a:t>
            </a:r>
          </a:p>
        </p:txBody>
      </p:sp>
      <p:sp>
        <p:nvSpPr>
          <p:cNvPr id="177" name="Shape 177"/>
          <p:cNvSpPr txBox="1"/>
          <p:nvPr/>
        </p:nvSpPr>
        <p:spPr>
          <a:xfrm>
            <a:off x="316875" y="3063100"/>
            <a:ext cx="2337300" cy="337200"/>
          </a:xfrm>
          <a:prstGeom prst="rect">
            <a:avLst/>
          </a:prstGeom>
          <a:noFill/>
          <a:ln>
            <a:noFill/>
          </a:ln>
        </p:spPr>
        <p:txBody>
          <a:bodyPr anchorCtr="0" anchor="ctr" bIns="91425" lIns="91425" rIns="91425" wrap="square" tIns="91425">
            <a:noAutofit/>
          </a:bodyPr>
          <a:lstStyle/>
          <a:p>
            <a:pPr lvl="0" rtl="0">
              <a:spcBef>
                <a:spcPts val="0"/>
              </a:spcBef>
              <a:buNone/>
            </a:pPr>
            <a:r>
              <a:rPr lang="en" sz="1800">
                <a:solidFill>
                  <a:schemeClr val="dk1"/>
                </a:solidFill>
              </a:rPr>
              <a:t>10 + 10 + 8 + 8 = 36</a:t>
            </a:r>
          </a:p>
        </p:txBody>
      </p:sp>
      <p:sp>
        <p:nvSpPr>
          <p:cNvPr id="178" name="Shape 178"/>
          <p:cNvSpPr txBox="1"/>
          <p:nvPr/>
        </p:nvSpPr>
        <p:spPr>
          <a:xfrm>
            <a:off x="682575" y="813475"/>
            <a:ext cx="1605900" cy="304800"/>
          </a:xfrm>
          <a:prstGeom prst="rect">
            <a:avLst/>
          </a:prstGeom>
          <a:noFill/>
          <a:ln>
            <a:noFill/>
          </a:ln>
        </p:spPr>
        <p:txBody>
          <a:bodyPr anchorCtr="0" anchor="ctr" bIns="91425" lIns="91425" rIns="91425" wrap="square" tIns="91425">
            <a:noAutofit/>
          </a:bodyPr>
          <a:lstStyle/>
          <a:p>
            <a:pPr lvl="0" rtl="0">
              <a:spcBef>
                <a:spcPts val="0"/>
              </a:spcBef>
              <a:buNone/>
            </a:pPr>
            <a:r>
              <a:rPr lang="en" sz="1800">
                <a:solidFill>
                  <a:schemeClr val="dk1"/>
                </a:solidFill>
              </a:rPr>
              <a:t>4 x 8 + 4 = 36</a:t>
            </a:r>
          </a:p>
        </p:txBody>
      </p:sp>
      <p:pic>
        <p:nvPicPr>
          <p:cNvPr descr="border1.PNG" id="179" name="Shape 179"/>
          <p:cNvPicPr preferRelativeResize="0"/>
          <p:nvPr/>
        </p:nvPicPr>
        <p:blipFill>
          <a:blip r:embed="rId3">
            <a:alphaModFix/>
          </a:blip>
          <a:stretch>
            <a:fillRect/>
          </a:stretch>
        </p:blipFill>
        <p:spPr>
          <a:xfrm>
            <a:off x="629865" y="3399700"/>
            <a:ext cx="1711321" cy="1700025"/>
          </a:xfrm>
          <a:prstGeom prst="rect">
            <a:avLst/>
          </a:prstGeom>
          <a:noFill/>
          <a:ln>
            <a:noFill/>
          </a:ln>
        </p:spPr>
      </p:pic>
      <p:pic>
        <p:nvPicPr>
          <p:cNvPr descr="border2.PNG" id="180" name="Shape 180"/>
          <p:cNvPicPr preferRelativeResize="0"/>
          <p:nvPr/>
        </p:nvPicPr>
        <p:blipFill>
          <a:blip r:embed="rId4">
            <a:alphaModFix/>
          </a:blip>
          <a:stretch>
            <a:fillRect/>
          </a:stretch>
        </p:blipFill>
        <p:spPr>
          <a:xfrm>
            <a:off x="632641" y="1142575"/>
            <a:ext cx="1705768" cy="1700025"/>
          </a:xfrm>
          <a:prstGeom prst="rect">
            <a:avLst/>
          </a:prstGeom>
          <a:noFill/>
          <a:ln>
            <a:noFill/>
          </a:ln>
        </p:spPr>
      </p:pic>
      <p:pic>
        <p:nvPicPr>
          <p:cNvPr descr="border3.PNG" id="181" name="Shape 181"/>
          <p:cNvPicPr preferRelativeResize="0"/>
          <p:nvPr/>
        </p:nvPicPr>
        <p:blipFill>
          <a:blip r:embed="rId5">
            <a:alphaModFix/>
          </a:blip>
          <a:stretch>
            <a:fillRect/>
          </a:stretch>
        </p:blipFill>
        <p:spPr>
          <a:xfrm>
            <a:off x="3777419" y="1158775"/>
            <a:ext cx="1694320" cy="1700025"/>
          </a:xfrm>
          <a:prstGeom prst="rect">
            <a:avLst/>
          </a:prstGeom>
          <a:noFill/>
          <a:ln>
            <a:noFill/>
          </a:ln>
        </p:spPr>
      </p:pic>
      <p:pic>
        <p:nvPicPr>
          <p:cNvPr descr="border4.PNG" id="182" name="Shape 182"/>
          <p:cNvPicPr preferRelativeResize="0"/>
          <p:nvPr/>
        </p:nvPicPr>
        <p:blipFill>
          <a:blip r:embed="rId6">
            <a:alphaModFix/>
          </a:blip>
          <a:stretch>
            <a:fillRect/>
          </a:stretch>
        </p:blipFill>
        <p:spPr>
          <a:xfrm>
            <a:off x="6974306" y="3399700"/>
            <a:ext cx="1711551" cy="1700025"/>
          </a:xfrm>
          <a:prstGeom prst="rect">
            <a:avLst/>
          </a:prstGeom>
          <a:noFill/>
          <a:ln>
            <a:noFill/>
          </a:ln>
        </p:spPr>
      </p:pic>
      <p:pic>
        <p:nvPicPr>
          <p:cNvPr descr="border5.PNG" id="183" name="Shape 183"/>
          <p:cNvPicPr preferRelativeResize="0"/>
          <p:nvPr/>
        </p:nvPicPr>
        <p:blipFill>
          <a:blip r:embed="rId7">
            <a:alphaModFix/>
          </a:blip>
          <a:stretch>
            <a:fillRect/>
          </a:stretch>
        </p:blipFill>
        <p:spPr>
          <a:xfrm>
            <a:off x="6988169" y="1166875"/>
            <a:ext cx="1683825" cy="1683825"/>
          </a:xfrm>
          <a:prstGeom prst="rect">
            <a:avLst/>
          </a:prstGeom>
          <a:noFill/>
          <a:ln>
            <a:noFill/>
          </a:ln>
        </p:spPr>
      </p:pic>
      <p:pic>
        <p:nvPicPr>
          <p:cNvPr descr="border6.PNG" id="184" name="Shape 184"/>
          <p:cNvPicPr preferRelativeResize="0"/>
          <p:nvPr/>
        </p:nvPicPr>
        <p:blipFill>
          <a:blip r:embed="rId8">
            <a:alphaModFix/>
          </a:blip>
          <a:stretch>
            <a:fillRect/>
          </a:stretch>
        </p:blipFill>
        <p:spPr>
          <a:xfrm>
            <a:off x="3782667" y="3410613"/>
            <a:ext cx="1683825" cy="1678189"/>
          </a:xfrm>
          <a:prstGeom prst="rect">
            <a:avLst/>
          </a:prstGeom>
          <a:noFill/>
          <a:ln>
            <a:noFill/>
          </a:ln>
        </p:spPr>
      </p:pic>
      <p:sp>
        <p:nvSpPr>
          <p:cNvPr id="185" name="Shape 185"/>
          <p:cNvSpPr txBox="1"/>
          <p:nvPr>
            <p:ph type="title"/>
          </p:nvPr>
        </p:nvSpPr>
        <p:spPr>
          <a:xfrm>
            <a:off x="311700" y="180925"/>
            <a:ext cx="8520600" cy="663300"/>
          </a:xfrm>
          <a:prstGeom prst="rect">
            <a:avLst/>
          </a:prstGeom>
        </p:spPr>
        <p:txBody>
          <a:bodyPr anchorCtr="0" anchor="t" bIns="91425" lIns="91425" rIns="91425" wrap="square" tIns="91425">
            <a:noAutofit/>
          </a:bodyPr>
          <a:lstStyle/>
          <a:p>
            <a:pPr lvl="0">
              <a:spcBef>
                <a:spcPts val="0"/>
              </a:spcBef>
              <a:buNone/>
            </a:pPr>
            <a:r>
              <a:rPr lang="en"/>
              <a:t>Ways of Seeing</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par>
                                <p:cTn fill="hold" nodeType="with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par>
                                <p:cTn fill="hold" nodeType="with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par>
                                <p:cTn fill="hold" nodeType="with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par>
                                <p:cTn fill="hold" nodeType="with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par>
                                <p:cTn fill="hold" nodeType="with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000"/>
                                        <p:tgtEl>
                                          <p:spTgt spid="1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par>
                                <p:cTn fill="hold" nodeType="with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Shape 190"/>
          <p:cNvSpPr txBox="1"/>
          <p:nvPr>
            <p:ph type="title"/>
          </p:nvPr>
        </p:nvSpPr>
        <p:spPr>
          <a:xfrm>
            <a:off x="89800" y="89800"/>
            <a:ext cx="8964300" cy="747000"/>
          </a:xfrm>
          <a:prstGeom prst="rect">
            <a:avLst/>
          </a:prstGeom>
          <a:solidFill>
            <a:srgbClr val="073763"/>
          </a:solidFill>
          <a:ln cap="flat" cmpd="sng" w="38100">
            <a:solidFill>
              <a:srgbClr val="073763"/>
            </a:solidFill>
            <a:prstDash val="solid"/>
            <a:round/>
            <a:headEnd len="med" w="med" type="none"/>
            <a:tailEnd len="med" w="med" type="none"/>
          </a:ln>
        </p:spPr>
        <p:txBody>
          <a:bodyPr anchorCtr="0" anchor="t" bIns="91425" lIns="91425" rIns="91425" wrap="square" tIns="91425">
            <a:noAutofit/>
          </a:bodyPr>
          <a:lstStyle/>
          <a:p>
            <a:pPr indent="0" lvl="0" marL="0" marR="0" rtl="0" algn="l">
              <a:lnSpc>
                <a:spcPct val="100000"/>
              </a:lnSpc>
              <a:spcBef>
                <a:spcPts val="0"/>
              </a:spcBef>
              <a:spcAft>
                <a:spcPts val="0"/>
              </a:spcAft>
              <a:buClr>
                <a:schemeClr val="accent1"/>
              </a:buClr>
              <a:buSzPct val="25000"/>
              <a:buFont typeface="Amatic SC"/>
              <a:buNone/>
            </a:pPr>
            <a:r>
              <a:rPr lang="en" sz="3000">
                <a:solidFill>
                  <a:srgbClr val="F3F3F3"/>
                </a:solidFill>
                <a:latin typeface="Arial"/>
                <a:ea typeface="Arial"/>
                <a:cs typeface="Arial"/>
                <a:sym typeface="Arial"/>
              </a:rPr>
              <a:t>Try this!</a:t>
            </a:r>
          </a:p>
        </p:txBody>
      </p:sp>
      <p:sp>
        <p:nvSpPr>
          <p:cNvPr id="191" name="Shape 191"/>
          <p:cNvSpPr txBox="1"/>
          <p:nvPr>
            <p:ph idx="1" type="body"/>
          </p:nvPr>
        </p:nvSpPr>
        <p:spPr>
          <a:xfrm>
            <a:off x="89800" y="897050"/>
            <a:ext cx="8964300" cy="4176300"/>
          </a:xfrm>
          <a:prstGeom prst="rect">
            <a:avLst/>
          </a:prstGeom>
          <a:solidFill>
            <a:srgbClr val="38761D"/>
          </a:solidFill>
          <a:ln cap="flat" cmpd="sng" w="38100">
            <a:solidFill>
              <a:srgbClr val="38761D"/>
            </a:solidFill>
            <a:prstDash val="solid"/>
            <a:round/>
            <a:headEnd len="med" w="med" type="none"/>
            <a:tailEnd len="med" w="med" type="none"/>
          </a:ln>
        </p:spPr>
        <p:txBody>
          <a:bodyPr anchorCtr="0" anchor="t" bIns="91425" lIns="91425" rIns="91425" wrap="square" tIns="91425">
            <a:noAutofit/>
          </a:bodyPr>
          <a:lstStyle/>
          <a:p>
            <a:pPr indent="0" lvl="0" marL="0" marR="0" rtl="0" algn="l">
              <a:lnSpc>
                <a:spcPct val="115000"/>
              </a:lnSpc>
              <a:spcBef>
                <a:spcPts val="0"/>
              </a:spcBef>
              <a:spcAft>
                <a:spcPts val="0"/>
              </a:spcAft>
              <a:buClr>
                <a:schemeClr val="dk2"/>
              </a:buClr>
              <a:buSzPct val="25000"/>
              <a:buFont typeface="Source Code Pro"/>
              <a:buNone/>
            </a:pPr>
            <a:r>
              <a:t/>
            </a:r>
            <a:endParaRPr/>
          </a:p>
          <a:p>
            <a:pPr indent="-419100" lvl="0" marL="457200" rtl="0">
              <a:lnSpc>
                <a:spcPct val="100000"/>
              </a:lnSpc>
              <a:spcBef>
                <a:spcPts val="0"/>
              </a:spcBef>
              <a:spcAft>
                <a:spcPts val="0"/>
              </a:spcAft>
              <a:buClr>
                <a:srgbClr val="F3F3F3"/>
              </a:buClr>
              <a:buSzPct val="100000"/>
              <a:buFont typeface="Arial"/>
              <a:buAutoNum type="arabicPeriod"/>
            </a:pPr>
            <a:r>
              <a:rPr lang="en" sz="3000">
                <a:solidFill>
                  <a:srgbClr val="F3F3F3"/>
                </a:solidFill>
                <a:latin typeface="Arial"/>
                <a:ea typeface="Arial"/>
                <a:cs typeface="Arial"/>
                <a:sym typeface="Arial"/>
              </a:rPr>
              <a:t>Choose a method ...</a:t>
            </a:r>
          </a:p>
          <a:p>
            <a:pPr lvl="0" rtl="0">
              <a:lnSpc>
                <a:spcPct val="100000"/>
              </a:lnSpc>
              <a:spcBef>
                <a:spcPts val="0"/>
              </a:spcBef>
              <a:spcAft>
                <a:spcPts val="0"/>
              </a:spcAft>
              <a:buNone/>
            </a:pPr>
            <a:r>
              <a:t/>
            </a:r>
            <a:endParaRPr sz="3000">
              <a:solidFill>
                <a:srgbClr val="F3F3F3"/>
              </a:solidFill>
              <a:latin typeface="Arial"/>
              <a:ea typeface="Arial"/>
              <a:cs typeface="Arial"/>
              <a:sym typeface="Arial"/>
            </a:endParaRPr>
          </a:p>
          <a:p>
            <a:pPr indent="-419100" lvl="0" marL="457200" rtl="0">
              <a:lnSpc>
                <a:spcPct val="100000"/>
              </a:lnSpc>
              <a:spcBef>
                <a:spcPts val="0"/>
              </a:spcBef>
              <a:spcAft>
                <a:spcPts val="0"/>
              </a:spcAft>
              <a:buClr>
                <a:srgbClr val="F3F3F3"/>
              </a:buClr>
              <a:buSzPct val="100000"/>
              <a:buFont typeface="Arial"/>
              <a:buAutoNum type="arabicPeriod"/>
            </a:pPr>
            <a:r>
              <a:rPr lang="en" sz="3000">
                <a:solidFill>
                  <a:srgbClr val="F3F3F3"/>
                </a:solidFill>
                <a:latin typeface="Arial"/>
                <a:ea typeface="Arial"/>
                <a:cs typeface="Arial"/>
                <a:sym typeface="Arial"/>
              </a:rPr>
              <a:t>Draw a square that is </a:t>
            </a:r>
            <a:r>
              <a:rPr lang="en" sz="3000">
                <a:solidFill>
                  <a:srgbClr val="F3F3F3"/>
                </a:solidFill>
              </a:rPr>
              <a:t>6</a:t>
            </a:r>
            <a:r>
              <a:rPr lang="en" sz="3000">
                <a:solidFill>
                  <a:srgbClr val="F3F3F3"/>
                </a:solidFill>
                <a:latin typeface="Arial"/>
                <a:ea typeface="Arial"/>
                <a:cs typeface="Arial"/>
                <a:sym typeface="Arial"/>
              </a:rPr>
              <a:t> units on one edge.</a:t>
            </a:r>
          </a:p>
          <a:p>
            <a:pPr lvl="0" rtl="0">
              <a:lnSpc>
                <a:spcPct val="100000"/>
              </a:lnSpc>
              <a:spcBef>
                <a:spcPts val="0"/>
              </a:spcBef>
              <a:spcAft>
                <a:spcPts val="0"/>
              </a:spcAft>
              <a:buNone/>
            </a:pPr>
            <a:r>
              <a:t/>
            </a:r>
            <a:endParaRPr sz="3000">
              <a:solidFill>
                <a:srgbClr val="F3F3F3"/>
              </a:solidFill>
              <a:latin typeface="Arial"/>
              <a:ea typeface="Arial"/>
              <a:cs typeface="Arial"/>
              <a:sym typeface="Arial"/>
            </a:endParaRPr>
          </a:p>
          <a:p>
            <a:pPr indent="-419100" lvl="0" marL="457200" rtl="0">
              <a:lnSpc>
                <a:spcPct val="100000"/>
              </a:lnSpc>
              <a:spcBef>
                <a:spcPts val="0"/>
              </a:spcBef>
              <a:spcAft>
                <a:spcPts val="0"/>
              </a:spcAft>
              <a:buClr>
                <a:srgbClr val="F3F3F3"/>
              </a:buClr>
              <a:buSzPct val="100000"/>
              <a:buFont typeface="Arial"/>
              <a:buAutoNum type="arabicPeriod"/>
            </a:pPr>
            <a:r>
              <a:rPr lang="en" sz="3000">
                <a:solidFill>
                  <a:srgbClr val="F3F3F3"/>
                </a:solidFill>
                <a:latin typeface="Arial"/>
                <a:ea typeface="Arial"/>
                <a:cs typeface="Arial"/>
                <a:sym typeface="Arial"/>
              </a:rPr>
              <a:t>Figure the number of unit squares that make up the border of your square. </a:t>
            </a:r>
          </a:p>
          <a:p>
            <a:pPr lvl="0" marR="0" rtl="0" algn="l">
              <a:lnSpc>
                <a:spcPct val="115000"/>
              </a:lnSpc>
              <a:spcBef>
                <a:spcPts val="0"/>
              </a:spcBef>
              <a:spcAft>
                <a:spcPts val="0"/>
              </a:spcAft>
              <a:buNone/>
            </a:pPr>
            <a:r>
              <a:t/>
            </a:r>
            <a:endParaRPr/>
          </a:p>
        </p:txBody>
      </p:sp>
      <p:pic>
        <p:nvPicPr>
          <p:cNvPr descr="http://icons.iconarchive.com/icons/raindropmemory/red-little-shoes/256/Customize-ControlPanel-icon.png" id="192" name="Shape 192"/>
          <p:cNvPicPr preferRelativeResize="0"/>
          <p:nvPr/>
        </p:nvPicPr>
        <p:blipFill rotWithShape="1">
          <a:blip r:embed="rId3">
            <a:alphaModFix/>
          </a:blip>
          <a:srcRect b="0" l="0" r="0" t="0"/>
          <a:stretch/>
        </p:blipFill>
        <p:spPr>
          <a:xfrm>
            <a:off x="6934975" y="336794"/>
            <a:ext cx="1828800" cy="1828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Shape 197"/>
          <p:cNvSpPr txBox="1"/>
          <p:nvPr>
            <p:ph type="title"/>
          </p:nvPr>
        </p:nvSpPr>
        <p:spPr>
          <a:xfrm>
            <a:off x="89800" y="89800"/>
            <a:ext cx="8964300" cy="747000"/>
          </a:xfrm>
          <a:prstGeom prst="rect">
            <a:avLst/>
          </a:prstGeom>
          <a:solidFill>
            <a:srgbClr val="073763"/>
          </a:solidFill>
          <a:ln cap="flat" cmpd="sng" w="38100">
            <a:solidFill>
              <a:srgbClr val="073763"/>
            </a:solidFill>
            <a:prstDash val="solid"/>
            <a:round/>
            <a:headEnd len="med" w="med" type="none"/>
            <a:tailEnd len="med" w="med" type="none"/>
          </a:ln>
        </p:spPr>
        <p:txBody>
          <a:bodyPr anchorCtr="0" anchor="t" bIns="91425" lIns="91425" rIns="91425" wrap="square" tIns="91425">
            <a:noAutofit/>
          </a:bodyPr>
          <a:lstStyle/>
          <a:p>
            <a:pPr indent="0" lvl="0" marL="0" marR="0" rtl="0" algn="l">
              <a:lnSpc>
                <a:spcPct val="100000"/>
              </a:lnSpc>
              <a:spcBef>
                <a:spcPts val="0"/>
              </a:spcBef>
              <a:spcAft>
                <a:spcPts val="0"/>
              </a:spcAft>
              <a:buClr>
                <a:schemeClr val="accent1"/>
              </a:buClr>
              <a:buSzPct val="25000"/>
              <a:buFont typeface="Amatic SC"/>
              <a:buNone/>
            </a:pPr>
            <a:r>
              <a:rPr lang="en" sz="3000">
                <a:solidFill>
                  <a:srgbClr val="F3F3F3"/>
                </a:solidFill>
                <a:latin typeface="Arial"/>
                <a:ea typeface="Arial"/>
                <a:cs typeface="Arial"/>
                <a:sym typeface="Arial"/>
              </a:rPr>
              <a:t>Try this!</a:t>
            </a:r>
          </a:p>
        </p:txBody>
      </p:sp>
      <p:sp>
        <p:nvSpPr>
          <p:cNvPr id="198" name="Shape 198"/>
          <p:cNvSpPr txBox="1"/>
          <p:nvPr>
            <p:ph idx="1" type="body"/>
          </p:nvPr>
        </p:nvSpPr>
        <p:spPr>
          <a:xfrm>
            <a:off x="89800" y="897050"/>
            <a:ext cx="8964300" cy="4176300"/>
          </a:xfrm>
          <a:prstGeom prst="rect">
            <a:avLst/>
          </a:prstGeom>
          <a:solidFill>
            <a:srgbClr val="38761D"/>
          </a:solidFill>
          <a:ln cap="flat" cmpd="sng" w="38100">
            <a:solidFill>
              <a:srgbClr val="38761D"/>
            </a:solidFill>
            <a:prstDash val="solid"/>
            <a:round/>
            <a:headEnd len="med" w="med" type="none"/>
            <a:tailEnd len="med" w="med" type="none"/>
          </a:ln>
        </p:spPr>
        <p:txBody>
          <a:bodyPr anchorCtr="0" anchor="t" bIns="91425" lIns="91425" rIns="91425" wrap="square" tIns="91425">
            <a:noAutofit/>
          </a:bodyPr>
          <a:lstStyle/>
          <a:p>
            <a:pPr indent="0" lvl="0" marL="0" marR="0" rtl="0" algn="l">
              <a:lnSpc>
                <a:spcPct val="115000"/>
              </a:lnSpc>
              <a:spcBef>
                <a:spcPts val="0"/>
              </a:spcBef>
              <a:spcAft>
                <a:spcPts val="0"/>
              </a:spcAft>
              <a:buClr>
                <a:schemeClr val="dk2"/>
              </a:buClr>
              <a:buSzPct val="25000"/>
              <a:buFont typeface="Source Code Pro"/>
              <a:buNone/>
            </a:pPr>
            <a:r>
              <a:t/>
            </a:r>
            <a:endParaRPr/>
          </a:p>
          <a:p>
            <a:pPr indent="-419100" lvl="0" marL="457200" rtl="0">
              <a:lnSpc>
                <a:spcPct val="100000"/>
              </a:lnSpc>
              <a:spcBef>
                <a:spcPts val="0"/>
              </a:spcBef>
              <a:spcAft>
                <a:spcPts val="0"/>
              </a:spcAft>
              <a:buClr>
                <a:srgbClr val="F3F3F3"/>
              </a:buClr>
              <a:buSzPct val="100000"/>
              <a:buFont typeface="Arial"/>
              <a:buAutoNum type="arabicPeriod"/>
            </a:pPr>
            <a:r>
              <a:rPr lang="en" sz="3000">
                <a:solidFill>
                  <a:srgbClr val="F3F3F3"/>
                </a:solidFill>
                <a:latin typeface="Arial"/>
                <a:ea typeface="Arial"/>
                <a:cs typeface="Arial"/>
                <a:sym typeface="Arial"/>
              </a:rPr>
              <a:t>Choose a method ...</a:t>
            </a:r>
          </a:p>
          <a:p>
            <a:pPr lvl="0" rtl="0">
              <a:lnSpc>
                <a:spcPct val="100000"/>
              </a:lnSpc>
              <a:spcBef>
                <a:spcPts val="0"/>
              </a:spcBef>
              <a:spcAft>
                <a:spcPts val="0"/>
              </a:spcAft>
              <a:buNone/>
            </a:pPr>
            <a:r>
              <a:t/>
            </a:r>
            <a:endParaRPr sz="3000">
              <a:solidFill>
                <a:srgbClr val="F3F3F3"/>
              </a:solidFill>
              <a:latin typeface="Arial"/>
              <a:ea typeface="Arial"/>
              <a:cs typeface="Arial"/>
              <a:sym typeface="Arial"/>
            </a:endParaRPr>
          </a:p>
          <a:p>
            <a:pPr indent="-419100" lvl="0" marL="457200" rtl="0">
              <a:lnSpc>
                <a:spcPct val="100000"/>
              </a:lnSpc>
              <a:spcBef>
                <a:spcPts val="0"/>
              </a:spcBef>
              <a:spcAft>
                <a:spcPts val="0"/>
              </a:spcAft>
              <a:buClr>
                <a:srgbClr val="F3F3F3"/>
              </a:buClr>
              <a:buSzPct val="100000"/>
              <a:buFont typeface="Arial"/>
              <a:buAutoNum type="arabicPeriod"/>
            </a:pPr>
            <a:r>
              <a:rPr lang="en" sz="3000">
                <a:solidFill>
                  <a:srgbClr val="F3F3F3"/>
                </a:solidFill>
                <a:latin typeface="Arial"/>
                <a:ea typeface="Arial"/>
                <a:cs typeface="Arial"/>
                <a:sym typeface="Arial"/>
              </a:rPr>
              <a:t>Draw a square that is </a:t>
            </a:r>
            <a:r>
              <a:rPr lang="en" sz="3000">
                <a:solidFill>
                  <a:srgbClr val="F3F3F3"/>
                </a:solidFill>
              </a:rPr>
              <a:t>6</a:t>
            </a:r>
            <a:r>
              <a:rPr lang="en" sz="3000">
                <a:solidFill>
                  <a:srgbClr val="F3F3F3"/>
                </a:solidFill>
                <a:latin typeface="Arial"/>
                <a:ea typeface="Arial"/>
                <a:cs typeface="Arial"/>
                <a:sym typeface="Arial"/>
              </a:rPr>
              <a:t> units on one edge.</a:t>
            </a:r>
          </a:p>
          <a:p>
            <a:pPr lvl="0" rtl="0">
              <a:lnSpc>
                <a:spcPct val="100000"/>
              </a:lnSpc>
              <a:spcBef>
                <a:spcPts val="0"/>
              </a:spcBef>
              <a:spcAft>
                <a:spcPts val="0"/>
              </a:spcAft>
              <a:buNone/>
            </a:pPr>
            <a:r>
              <a:t/>
            </a:r>
            <a:endParaRPr sz="3000">
              <a:solidFill>
                <a:srgbClr val="F3F3F3"/>
              </a:solidFill>
              <a:latin typeface="Arial"/>
              <a:ea typeface="Arial"/>
              <a:cs typeface="Arial"/>
              <a:sym typeface="Arial"/>
            </a:endParaRPr>
          </a:p>
          <a:p>
            <a:pPr indent="-419100" lvl="0" marL="457200" rtl="0">
              <a:lnSpc>
                <a:spcPct val="100000"/>
              </a:lnSpc>
              <a:spcBef>
                <a:spcPts val="0"/>
              </a:spcBef>
              <a:spcAft>
                <a:spcPts val="0"/>
              </a:spcAft>
              <a:buClr>
                <a:srgbClr val="F3F3F3"/>
              </a:buClr>
              <a:buSzPct val="100000"/>
              <a:buFont typeface="Arial"/>
              <a:buAutoNum type="arabicPeriod"/>
            </a:pPr>
            <a:r>
              <a:rPr lang="en" sz="3000">
                <a:solidFill>
                  <a:srgbClr val="F3F3F3"/>
                </a:solidFill>
                <a:latin typeface="Arial"/>
                <a:ea typeface="Arial"/>
                <a:cs typeface="Arial"/>
                <a:sym typeface="Arial"/>
              </a:rPr>
              <a:t>Figure the number of unit squares that make up the border of your square. </a:t>
            </a:r>
          </a:p>
          <a:p>
            <a:pPr lvl="0" marR="0" rtl="0" algn="l">
              <a:lnSpc>
                <a:spcPct val="115000"/>
              </a:lnSpc>
              <a:spcBef>
                <a:spcPts val="0"/>
              </a:spcBef>
              <a:spcAft>
                <a:spcPts val="0"/>
              </a:spcAft>
              <a:buNone/>
            </a:pPr>
            <a:r>
              <a:t/>
            </a:r>
            <a:endParaRPr/>
          </a:p>
        </p:txBody>
      </p:sp>
      <p:pic>
        <p:nvPicPr>
          <p:cNvPr descr="http://icons.iconarchive.com/icons/raindropmemory/red-little-shoes/256/Customize-ControlPanel-icon.png" id="199" name="Shape 199"/>
          <p:cNvPicPr preferRelativeResize="0"/>
          <p:nvPr/>
        </p:nvPicPr>
        <p:blipFill rotWithShape="1">
          <a:blip r:embed="rId3">
            <a:alphaModFix/>
          </a:blip>
          <a:srcRect b="0" l="0" r="0" t="0"/>
          <a:stretch/>
        </p:blipFill>
        <p:spPr>
          <a:xfrm>
            <a:off x="6934975" y="336794"/>
            <a:ext cx="1828800" cy="1828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Shape 204"/>
          <p:cNvSpPr txBox="1"/>
          <p:nvPr>
            <p:ph type="title"/>
          </p:nvPr>
        </p:nvSpPr>
        <p:spPr>
          <a:xfrm>
            <a:off x="108900" y="74025"/>
            <a:ext cx="8899200" cy="728700"/>
          </a:xfrm>
          <a:prstGeom prst="rect">
            <a:avLst/>
          </a:prstGeom>
          <a:solidFill>
            <a:srgbClr val="38761D"/>
          </a:solidFill>
          <a:ln cap="flat" cmpd="sng" w="38100">
            <a:solidFill>
              <a:srgbClr val="073763"/>
            </a:solidFill>
            <a:prstDash val="solid"/>
            <a:round/>
            <a:headEnd len="med" w="med" type="none"/>
            <a:tailEnd len="med" w="med" type="none"/>
          </a:ln>
        </p:spPr>
        <p:txBody>
          <a:bodyPr anchorCtr="0" anchor="t" bIns="91425" lIns="91425" rIns="91425" wrap="square" tIns="91425">
            <a:noAutofit/>
          </a:bodyPr>
          <a:lstStyle/>
          <a:p>
            <a:pPr indent="0" lvl="0" marL="0" marR="0" rtl="0" algn="l">
              <a:lnSpc>
                <a:spcPct val="100000"/>
              </a:lnSpc>
              <a:spcBef>
                <a:spcPts val="0"/>
              </a:spcBef>
              <a:spcAft>
                <a:spcPts val="0"/>
              </a:spcAft>
              <a:buClr>
                <a:schemeClr val="accent1"/>
              </a:buClr>
              <a:buSzPct val="25000"/>
              <a:buFont typeface="Amatic SC"/>
              <a:buNone/>
            </a:pPr>
            <a:r>
              <a:rPr lang="en" sz="3600">
                <a:solidFill>
                  <a:srgbClr val="FFFFFF"/>
                </a:solidFill>
              </a:rPr>
              <a:t>Writing</a:t>
            </a:r>
          </a:p>
        </p:txBody>
      </p:sp>
      <p:sp>
        <p:nvSpPr>
          <p:cNvPr id="205" name="Shape 205"/>
          <p:cNvSpPr txBox="1"/>
          <p:nvPr>
            <p:ph idx="1" type="body"/>
          </p:nvPr>
        </p:nvSpPr>
        <p:spPr>
          <a:xfrm>
            <a:off x="108850" y="897050"/>
            <a:ext cx="8899200" cy="4186500"/>
          </a:xfrm>
          <a:prstGeom prst="rect">
            <a:avLst/>
          </a:prstGeom>
          <a:solidFill>
            <a:srgbClr val="073763"/>
          </a:solidFill>
          <a:ln cap="flat" cmpd="sng" w="38100">
            <a:solidFill>
              <a:srgbClr val="38761D"/>
            </a:solidFill>
            <a:prstDash val="solid"/>
            <a:round/>
            <a:headEnd len="med" w="med" type="none"/>
            <a:tailEnd len="med" w="med" type="none"/>
          </a:ln>
        </p:spPr>
        <p:txBody>
          <a:bodyPr anchorCtr="0" anchor="t" bIns="91425" lIns="91425" rIns="91425" wrap="square" tIns="91425">
            <a:noAutofit/>
          </a:bodyPr>
          <a:lstStyle/>
          <a:p>
            <a:pPr lvl="0" rtl="0">
              <a:lnSpc>
                <a:spcPct val="100000"/>
              </a:lnSpc>
              <a:spcBef>
                <a:spcPts val="0"/>
              </a:spcBef>
              <a:spcAft>
                <a:spcPts val="0"/>
              </a:spcAft>
              <a:buNone/>
            </a:pPr>
            <a:r>
              <a:t/>
            </a:r>
            <a:endParaRPr i="1" sz="2400">
              <a:solidFill>
                <a:srgbClr val="F3F3F3"/>
              </a:solidFill>
              <a:latin typeface="Arial"/>
              <a:ea typeface="Arial"/>
              <a:cs typeface="Arial"/>
              <a:sym typeface="Arial"/>
            </a:endParaRPr>
          </a:p>
          <a:p>
            <a:pPr lvl="0" rtl="0">
              <a:lnSpc>
                <a:spcPct val="100000"/>
              </a:lnSpc>
              <a:spcBef>
                <a:spcPts val="0"/>
              </a:spcBef>
              <a:spcAft>
                <a:spcPts val="0"/>
              </a:spcAft>
              <a:buClr>
                <a:srgbClr val="000000"/>
              </a:buClr>
              <a:buSzPct val="36666"/>
              <a:buFont typeface="Arial"/>
              <a:buNone/>
            </a:pPr>
            <a:r>
              <a:t/>
            </a:r>
            <a:endParaRPr i="1" sz="3000">
              <a:solidFill>
                <a:srgbClr val="F3F3F3"/>
              </a:solidFill>
              <a:latin typeface="Arial"/>
              <a:ea typeface="Arial"/>
              <a:cs typeface="Arial"/>
              <a:sym typeface="Arial"/>
            </a:endParaRPr>
          </a:p>
          <a:p>
            <a:pPr indent="0" lvl="0" marL="0" marR="0" rtl="0" algn="l">
              <a:lnSpc>
                <a:spcPct val="90000"/>
              </a:lnSpc>
              <a:spcBef>
                <a:spcPts val="1000"/>
              </a:spcBef>
              <a:spcAft>
                <a:spcPts val="0"/>
              </a:spcAft>
              <a:buClr>
                <a:schemeClr val="dk1"/>
              </a:buClr>
              <a:buSzPct val="25000"/>
              <a:buFont typeface="Arial"/>
              <a:buNone/>
            </a:pPr>
            <a:r>
              <a:t/>
            </a:r>
            <a:endParaRPr/>
          </a:p>
          <a:p>
            <a:pPr indent="0" lvl="0" marL="0" marR="0" rtl="0" algn="l">
              <a:lnSpc>
                <a:spcPct val="115000"/>
              </a:lnSpc>
              <a:spcBef>
                <a:spcPts val="1600"/>
              </a:spcBef>
              <a:spcAft>
                <a:spcPts val="0"/>
              </a:spcAft>
              <a:buClr>
                <a:schemeClr val="dk2"/>
              </a:buClr>
              <a:buSzPct val="25000"/>
              <a:buFont typeface="Source Code Pro"/>
              <a:buNone/>
            </a:pPr>
            <a:r>
              <a:t/>
            </a:r>
            <a:endParaRPr b="0" i="0" sz="1800" u="none" cap="none" strike="noStrike">
              <a:solidFill>
                <a:schemeClr val="dk2"/>
              </a:solidFill>
              <a:latin typeface="Source Code Pro"/>
              <a:ea typeface="Source Code Pro"/>
              <a:cs typeface="Source Code Pro"/>
              <a:sym typeface="Source Code Pro"/>
            </a:endParaRPr>
          </a:p>
        </p:txBody>
      </p:sp>
      <p:pic>
        <p:nvPicPr>
          <p:cNvPr descr="http://icons.iconarchive.com/icons/raindropmemory/red-little-shoes/256/Customize-ControlPanel-icon.png" id="206" name="Shape 206"/>
          <p:cNvPicPr preferRelativeResize="0"/>
          <p:nvPr/>
        </p:nvPicPr>
        <p:blipFill rotWithShape="1">
          <a:blip r:embed="rId3">
            <a:alphaModFix/>
          </a:blip>
          <a:srcRect b="0" l="0" r="0" t="0"/>
          <a:stretch/>
        </p:blipFill>
        <p:spPr>
          <a:xfrm>
            <a:off x="9601975" y="336794"/>
            <a:ext cx="1828800" cy="1828800"/>
          </a:xfrm>
          <a:prstGeom prst="rect">
            <a:avLst/>
          </a:prstGeom>
          <a:noFill/>
          <a:ln>
            <a:noFill/>
          </a:ln>
        </p:spPr>
      </p:pic>
      <p:pic>
        <p:nvPicPr>
          <p:cNvPr descr="Screen Shot 2017-09-11 at 12.47.55 PM.png" id="207" name="Shape 207"/>
          <p:cNvPicPr preferRelativeResize="0"/>
          <p:nvPr/>
        </p:nvPicPr>
        <p:blipFill>
          <a:blip r:embed="rId4">
            <a:alphaModFix/>
          </a:blip>
          <a:stretch>
            <a:fillRect/>
          </a:stretch>
        </p:blipFill>
        <p:spPr>
          <a:xfrm>
            <a:off x="3838025" y="1493500"/>
            <a:ext cx="4879700" cy="2982850"/>
          </a:xfrm>
          <a:prstGeom prst="rect">
            <a:avLst/>
          </a:prstGeom>
          <a:noFill/>
          <a:ln>
            <a:noFill/>
          </a:ln>
        </p:spPr>
      </p:pic>
      <p:sp>
        <p:nvSpPr>
          <p:cNvPr id="208" name="Shape 208"/>
          <p:cNvSpPr txBox="1"/>
          <p:nvPr/>
        </p:nvSpPr>
        <p:spPr>
          <a:xfrm>
            <a:off x="217725" y="957000"/>
            <a:ext cx="3519600" cy="4186500"/>
          </a:xfrm>
          <a:prstGeom prst="rect">
            <a:avLst/>
          </a:prstGeom>
          <a:noFill/>
          <a:ln>
            <a:noFill/>
          </a:ln>
        </p:spPr>
        <p:txBody>
          <a:bodyPr anchorCtr="0" anchor="t" bIns="91425" lIns="91425" rIns="91425" wrap="square" tIns="91425">
            <a:noAutofit/>
          </a:bodyPr>
          <a:lstStyle/>
          <a:p>
            <a:pPr lvl="0" rtl="0">
              <a:spcBef>
                <a:spcPts val="0"/>
              </a:spcBef>
              <a:buNone/>
            </a:pPr>
            <a:r>
              <a:rPr lang="en" sz="2400">
                <a:solidFill>
                  <a:srgbClr val="F3F3F3"/>
                </a:solidFill>
              </a:rPr>
              <a:t>Write a description so that someone who wasn’t here in class today would have a way to find the number of squares on the border of any size square grid. Be sure to explain why the  method works.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1000"/>
                                        <p:tgtEl>
                                          <p:spTgt spid="2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Shape 213"/>
          <p:cNvSpPr txBox="1"/>
          <p:nvPr>
            <p:ph type="title"/>
          </p:nvPr>
        </p:nvSpPr>
        <p:spPr>
          <a:xfrm>
            <a:off x="122400" y="68025"/>
            <a:ext cx="8912700" cy="768900"/>
          </a:xfrm>
          <a:prstGeom prst="rect">
            <a:avLst/>
          </a:prstGeom>
          <a:solidFill>
            <a:srgbClr val="073763"/>
          </a:solidFill>
          <a:ln cap="flat" cmpd="sng" w="38100">
            <a:solidFill>
              <a:srgbClr val="073763"/>
            </a:solidFill>
            <a:prstDash val="solid"/>
            <a:round/>
            <a:headEnd len="med" w="med" type="none"/>
            <a:tailEnd len="med" w="med" type="none"/>
          </a:ln>
        </p:spPr>
        <p:txBody>
          <a:bodyPr anchorCtr="0" anchor="t" bIns="91425" lIns="91425" rIns="91425" wrap="square" tIns="91425">
            <a:noAutofit/>
          </a:bodyPr>
          <a:lstStyle/>
          <a:p>
            <a:pPr indent="0" lvl="0" marL="0" marR="0" rtl="0" algn="l">
              <a:lnSpc>
                <a:spcPct val="100000"/>
              </a:lnSpc>
              <a:spcBef>
                <a:spcPts val="0"/>
              </a:spcBef>
              <a:spcAft>
                <a:spcPts val="0"/>
              </a:spcAft>
              <a:buClr>
                <a:schemeClr val="accent1"/>
              </a:buClr>
              <a:buSzPct val="25000"/>
              <a:buFont typeface="Amatic SC"/>
              <a:buNone/>
            </a:pPr>
            <a:r>
              <a:rPr lang="en" sz="3000">
                <a:solidFill>
                  <a:srgbClr val="F3F3F3"/>
                </a:solidFill>
                <a:latin typeface="Arial"/>
                <a:ea typeface="Arial"/>
                <a:cs typeface="Arial"/>
                <a:sym typeface="Arial"/>
              </a:rPr>
              <a:t>Push Questions</a:t>
            </a:r>
          </a:p>
        </p:txBody>
      </p:sp>
      <p:sp>
        <p:nvSpPr>
          <p:cNvPr id="214" name="Shape 214"/>
          <p:cNvSpPr txBox="1"/>
          <p:nvPr>
            <p:ph idx="1" type="body"/>
          </p:nvPr>
        </p:nvSpPr>
        <p:spPr>
          <a:xfrm>
            <a:off x="122475" y="897050"/>
            <a:ext cx="8912700" cy="4124100"/>
          </a:xfrm>
          <a:prstGeom prst="rect">
            <a:avLst/>
          </a:prstGeom>
          <a:solidFill>
            <a:srgbClr val="38761D"/>
          </a:solidFill>
          <a:ln cap="flat" cmpd="sng" w="38100">
            <a:solidFill>
              <a:srgbClr val="38761D"/>
            </a:solidFill>
            <a:prstDash val="solid"/>
            <a:round/>
            <a:headEnd len="med" w="med" type="none"/>
            <a:tailEnd len="med" w="med" type="none"/>
          </a:ln>
        </p:spPr>
        <p:txBody>
          <a:bodyPr anchorCtr="0" anchor="t" bIns="91425" lIns="91425" rIns="91425" wrap="square" tIns="91425">
            <a:noAutofit/>
          </a:bodyPr>
          <a:lstStyle/>
          <a:p>
            <a:pPr indent="0" lvl="0" marL="0" marR="0" rtl="0" algn="l">
              <a:lnSpc>
                <a:spcPct val="115000"/>
              </a:lnSpc>
              <a:spcBef>
                <a:spcPts val="0"/>
              </a:spcBef>
              <a:spcAft>
                <a:spcPts val="0"/>
              </a:spcAft>
              <a:buClr>
                <a:schemeClr val="dk2"/>
              </a:buClr>
              <a:buSzPct val="25000"/>
              <a:buFont typeface="Source Code Pro"/>
              <a:buNone/>
            </a:pPr>
            <a:r>
              <a:t/>
            </a:r>
            <a:endParaRPr/>
          </a:p>
          <a:p>
            <a:pPr indent="-419100" lvl="0" marL="457200" marR="0" rtl="0" algn="l">
              <a:lnSpc>
                <a:spcPct val="115000"/>
              </a:lnSpc>
              <a:spcBef>
                <a:spcPts val="0"/>
              </a:spcBef>
              <a:spcAft>
                <a:spcPts val="0"/>
              </a:spcAft>
              <a:buClr>
                <a:srgbClr val="FFFFFF"/>
              </a:buClr>
              <a:buSzPct val="100000"/>
              <a:buFont typeface="Arial"/>
              <a:buChar char="●"/>
            </a:pPr>
            <a:r>
              <a:rPr lang="en" sz="3000">
                <a:solidFill>
                  <a:srgbClr val="FFFFFF"/>
                </a:solidFill>
                <a:latin typeface="Arial"/>
                <a:ea typeface="Arial"/>
                <a:cs typeface="Arial"/>
                <a:sym typeface="Arial"/>
              </a:rPr>
              <a:t>What is the perimeter of a square that has a border of 52 squares?</a:t>
            </a:r>
          </a:p>
          <a:p>
            <a:pPr lvl="0" marR="0" rtl="0" algn="l">
              <a:lnSpc>
                <a:spcPct val="115000"/>
              </a:lnSpc>
              <a:spcBef>
                <a:spcPts val="0"/>
              </a:spcBef>
              <a:spcAft>
                <a:spcPts val="0"/>
              </a:spcAft>
              <a:buNone/>
            </a:pPr>
            <a:r>
              <a:t/>
            </a:r>
            <a:endParaRPr sz="3000">
              <a:solidFill>
                <a:srgbClr val="FFFFFF"/>
              </a:solidFill>
              <a:latin typeface="Arial"/>
              <a:ea typeface="Arial"/>
              <a:cs typeface="Arial"/>
              <a:sym typeface="Arial"/>
            </a:endParaRPr>
          </a:p>
          <a:p>
            <a:pPr indent="-419100" lvl="0" marL="457200" marR="0" rtl="0" algn="l">
              <a:lnSpc>
                <a:spcPct val="115000"/>
              </a:lnSpc>
              <a:spcBef>
                <a:spcPts val="0"/>
              </a:spcBef>
              <a:spcAft>
                <a:spcPts val="0"/>
              </a:spcAft>
              <a:buClr>
                <a:srgbClr val="FFFFFF"/>
              </a:buClr>
              <a:buSzPct val="100000"/>
              <a:buFont typeface="Arial"/>
              <a:buChar char="●"/>
            </a:pPr>
            <a:r>
              <a:rPr lang="en" sz="3000">
                <a:solidFill>
                  <a:srgbClr val="FFFFFF"/>
                </a:solidFill>
                <a:latin typeface="Arial"/>
                <a:ea typeface="Arial"/>
                <a:cs typeface="Arial"/>
                <a:sym typeface="Arial"/>
              </a:rPr>
              <a:t>If the total number of squares on the border is 64, how many squares are on one edge?</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Shape 219"/>
          <p:cNvSpPr txBox="1"/>
          <p:nvPr>
            <p:ph type="title"/>
          </p:nvPr>
        </p:nvSpPr>
        <p:spPr>
          <a:xfrm>
            <a:off x="122400" y="68025"/>
            <a:ext cx="8912700" cy="768900"/>
          </a:xfrm>
          <a:prstGeom prst="rect">
            <a:avLst/>
          </a:prstGeom>
          <a:solidFill>
            <a:srgbClr val="073763"/>
          </a:solidFill>
          <a:ln cap="flat" cmpd="sng" w="38100">
            <a:solidFill>
              <a:srgbClr val="073763"/>
            </a:solidFill>
            <a:prstDash val="solid"/>
            <a:round/>
            <a:headEnd len="med" w="med" type="none"/>
            <a:tailEnd len="med" w="med" type="none"/>
          </a:ln>
        </p:spPr>
        <p:txBody>
          <a:bodyPr anchorCtr="0" anchor="t" bIns="91425" lIns="91425" rIns="91425" wrap="square" tIns="91425">
            <a:noAutofit/>
          </a:bodyPr>
          <a:lstStyle/>
          <a:p>
            <a:pPr indent="0" lvl="0" marL="0" marR="0" rtl="0" algn="l">
              <a:lnSpc>
                <a:spcPct val="100000"/>
              </a:lnSpc>
              <a:spcBef>
                <a:spcPts val="0"/>
              </a:spcBef>
              <a:spcAft>
                <a:spcPts val="0"/>
              </a:spcAft>
              <a:buClr>
                <a:schemeClr val="accent1"/>
              </a:buClr>
              <a:buSzPct val="25000"/>
              <a:buFont typeface="Amatic SC"/>
              <a:buNone/>
            </a:pPr>
            <a:r>
              <a:rPr lang="en">
                <a:solidFill>
                  <a:srgbClr val="F3F3F3"/>
                </a:solidFill>
              </a:rPr>
              <a:t>Equations</a:t>
            </a:r>
          </a:p>
        </p:txBody>
      </p:sp>
      <p:sp>
        <p:nvSpPr>
          <p:cNvPr id="220" name="Shape 220"/>
          <p:cNvSpPr txBox="1"/>
          <p:nvPr>
            <p:ph idx="1" type="body"/>
          </p:nvPr>
        </p:nvSpPr>
        <p:spPr>
          <a:xfrm>
            <a:off x="122475" y="897050"/>
            <a:ext cx="8912700" cy="4124100"/>
          </a:xfrm>
          <a:prstGeom prst="rect">
            <a:avLst/>
          </a:prstGeom>
          <a:solidFill>
            <a:srgbClr val="38761D"/>
          </a:solidFill>
          <a:ln cap="flat" cmpd="sng" w="38100">
            <a:solidFill>
              <a:srgbClr val="38761D"/>
            </a:solidFill>
            <a:prstDash val="solid"/>
            <a:round/>
            <a:headEnd len="med" w="med" type="none"/>
            <a:tailEnd len="med" w="med" type="none"/>
          </a:ln>
        </p:spPr>
        <p:txBody>
          <a:bodyPr anchorCtr="0" anchor="t" bIns="91425" lIns="91425" rIns="91425" wrap="square" tIns="91425">
            <a:noAutofit/>
          </a:bodyPr>
          <a:lstStyle/>
          <a:p>
            <a:pPr lvl="0" rtl="0">
              <a:spcBef>
                <a:spcPts val="0"/>
              </a:spcBef>
              <a:spcAft>
                <a:spcPts val="0"/>
              </a:spcAft>
              <a:buNone/>
            </a:pPr>
            <a:r>
              <a:rPr lang="en" sz="3000">
                <a:solidFill>
                  <a:schemeClr val="lt1"/>
                </a:solidFill>
              </a:rPr>
              <a:t>Can you write an equation for finding </a:t>
            </a:r>
            <a:r>
              <a:rPr i="1" lang="en" sz="3000">
                <a:solidFill>
                  <a:schemeClr val="lt1"/>
                </a:solidFill>
              </a:rPr>
              <a:t>b</a:t>
            </a:r>
            <a:r>
              <a:rPr lang="en" sz="3000">
                <a:solidFill>
                  <a:schemeClr val="lt1"/>
                </a:solidFill>
              </a:rPr>
              <a:t>, the number of squares in the border, of an </a:t>
            </a:r>
            <a:r>
              <a:rPr i="1" lang="en" sz="3000">
                <a:solidFill>
                  <a:schemeClr val="lt1"/>
                </a:solidFill>
              </a:rPr>
              <a:t>s</a:t>
            </a:r>
            <a:r>
              <a:rPr lang="en" sz="3000">
                <a:solidFill>
                  <a:schemeClr val="lt1"/>
                </a:solidFill>
              </a:rPr>
              <a:t>x</a:t>
            </a:r>
            <a:r>
              <a:rPr i="1" lang="en" sz="3000">
                <a:solidFill>
                  <a:schemeClr val="lt1"/>
                </a:solidFill>
              </a:rPr>
              <a:t>s</a:t>
            </a:r>
            <a:r>
              <a:rPr lang="en" sz="3000">
                <a:solidFill>
                  <a:schemeClr val="lt1"/>
                </a:solidFill>
              </a:rPr>
              <a:t> sized grid?</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atricia and Eric's Theme">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