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Droid Sans"/>
      <p:regular r:id="rId21"/>
      <p:bold r:id="rId22"/>
    </p:embeddedFont>
    <p:embeddedFont>
      <p:font typeface="Alfa Slab One"/>
      <p:regular r:id="rId23"/>
    </p:embeddedFont>
    <p:embeddedFont>
      <p:font typeface="Droid Serif"/>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DroidSans-bold.fntdata"/><Relationship Id="rId21" Type="http://schemas.openxmlformats.org/officeDocument/2006/relationships/font" Target="fonts/DroidSans-regular.fntdata"/><Relationship Id="rId24" Type="http://schemas.openxmlformats.org/officeDocument/2006/relationships/font" Target="fonts/DroidSerif-regular.fntdata"/><Relationship Id="rId23" Type="http://schemas.openxmlformats.org/officeDocument/2006/relationships/font" Target="fonts/AlfaSlabOn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DroidSerif-italic.fntdata"/><Relationship Id="rId25" Type="http://schemas.openxmlformats.org/officeDocument/2006/relationships/font" Target="fonts/DroidSerif-bold.fntdata"/><Relationship Id="rId27" Type="http://schemas.openxmlformats.org/officeDocument/2006/relationships/font" Target="fonts/DroidSerif-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rgbClr val="EFEFEF"/>
        </a:solidFill>
      </p:bgPr>
    </p:bg>
    <p:spTree>
      <p:nvGrpSpPr>
        <p:cNvPr id="9" name="Shape 9"/>
        <p:cNvGrpSpPr/>
        <p:nvPr/>
      </p:nvGrpSpPr>
      <p:grpSpPr>
        <a:xfrm>
          <a:off x="0" y="0"/>
          <a:ext cx="0" cy="0"/>
          <a:chOff x="0" y="0"/>
          <a:chExt cx="0" cy="0"/>
        </a:xfrm>
      </p:grpSpPr>
      <p:cxnSp>
        <p:nvCxnSpPr>
          <p:cNvPr id="10" name="Shape 10"/>
          <p:cNvCxnSpPr/>
          <p:nvPr/>
        </p:nvCxnSpPr>
        <p:spPr>
          <a:xfrm>
            <a:off x="4278300" y="2751162"/>
            <a:ext cx="587400" cy="0"/>
          </a:xfrm>
          <a:prstGeom prst="straightConnector1">
            <a:avLst/>
          </a:prstGeom>
          <a:noFill/>
          <a:ln cap="flat" cmpd="sng" w="76200">
            <a:solidFill>
              <a:srgbClr val="274E13"/>
            </a:solidFill>
            <a:prstDash val="solid"/>
            <a:round/>
            <a:headEnd len="med" w="med" type="none"/>
            <a:tailEnd len="med" w="med" type="none"/>
          </a:ln>
        </p:spPr>
      </p:cxnSp>
      <p:sp>
        <p:nvSpPr>
          <p:cNvPr id="11" name="Shape 11"/>
          <p:cNvSpPr txBox="1"/>
          <p:nvPr>
            <p:ph type="ctrTitle"/>
          </p:nvPr>
        </p:nvSpPr>
        <p:spPr>
          <a:xfrm>
            <a:off x="311700" y="595975"/>
            <a:ext cx="8520600" cy="1957800"/>
          </a:xfrm>
          <a:prstGeom prst="rect">
            <a:avLst/>
          </a:prstGeom>
        </p:spPr>
        <p:txBody>
          <a:bodyPr anchorCtr="0" anchor="b" bIns="91425" lIns="91425" rIns="91425" tIns="91425"/>
          <a:lstStyle>
            <a:lvl1pPr lvl="0" algn="ctr">
              <a:spcBef>
                <a:spcPts val="0"/>
              </a:spcBef>
              <a:buSzPct val="112500"/>
              <a:buFont typeface="Droid Sans"/>
              <a:defRPr sz="4800">
                <a:latin typeface="Droid Sans"/>
                <a:ea typeface="Droid Sans"/>
                <a:cs typeface="Droid Sans"/>
                <a:sym typeface="Droid Sans"/>
              </a:defRPr>
            </a:lvl1pPr>
            <a:lvl2pPr lvl="1" algn="ctr">
              <a:spcBef>
                <a:spcPts val="0"/>
              </a:spcBef>
              <a:buClr>
                <a:srgbClr val="38761D"/>
              </a:buClr>
              <a:buSzPct val="100000"/>
              <a:buFont typeface="Droid Sans"/>
              <a:defRPr sz="5400">
                <a:solidFill>
                  <a:srgbClr val="38761D"/>
                </a:solidFill>
                <a:latin typeface="Droid Sans"/>
                <a:ea typeface="Droid Sans"/>
                <a:cs typeface="Droid Sans"/>
                <a:sym typeface="Droid Sans"/>
              </a:defRPr>
            </a:lvl2pPr>
            <a:lvl3pPr lvl="2" algn="ctr">
              <a:spcBef>
                <a:spcPts val="0"/>
              </a:spcBef>
              <a:buClr>
                <a:srgbClr val="38761D"/>
              </a:buClr>
              <a:buSzPct val="100000"/>
              <a:buFont typeface="Droid Sans"/>
              <a:defRPr sz="5400">
                <a:solidFill>
                  <a:srgbClr val="38761D"/>
                </a:solidFill>
                <a:latin typeface="Droid Sans"/>
                <a:ea typeface="Droid Sans"/>
                <a:cs typeface="Droid Sans"/>
                <a:sym typeface="Droid Sans"/>
              </a:defRPr>
            </a:lvl3pPr>
            <a:lvl4pPr lvl="3" algn="ctr">
              <a:spcBef>
                <a:spcPts val="0"/>
              </a:spcBef>
              <a:buClr>
                <a:srgbClr val="38761D"/>
              </a:buClr>
              <a:buSzPct val="100000"/>
              <a:buFont typeface="Droid Sans"/>
              <a:defRPr sz="5400">
                <a:solidFill>
                  <a:srgbClr val="38761D"/>
                </a:solidFill>
                <a:latin typeface="Droid Sans"/>
                <a:ea typeface="Droid Sans"/>
                <a:cs typeface="Droid Sans"/>
                <a:sym typeface="Droid Sans"/>
              </a:defRPr>
            </a:lvl4pPr>
            <a:lvl5pPr lvl="4" algn="ctr">
              <a:spcBef>
                <a:spcPts val="0"/>
              </a:spcBef>
              <a:buClr>
                <a:srgbClr val="38761D"/>
              </a:buClr>
              <a:buSzPct val="100000"/>
              <a:buFont typeface="Droid Sans"/>
              <a:defRPr sz="5400">
                <a:solidFill>
                  <a:srgbClr val="38761D"/>
                </a:solidFill>
                <a:latin typeface="Droid Sans"/>
                <a:ea typeface="Droid Sans"/>
                <a:cs typeface="Droid Sans"/>
                <a:sym typeface="Droid Sans"/>
              </a:defRPr>
            </a:lvl5pPr>
            <a:lvl6pPr lvl="5" algn="ctr">
              <a:spcBef>
                <a:spcPts val="0"/>
              </a:spcBef>
              <a:buClr>
                <a:srgbClr val="38761D"/>
              </a:buClr>
              <a:buSzPct val="100000"/>
              <a:buFont typeface="Droid Sans"/>
              <a:defRPr sz="5400">
                <a:solidFill>
                  <a:srgbClr val="38761D"/>
                </a:solidFill>
                <a:latin typeface="Droid Sans"/>
                <a:ea typeface="Droid Sans"/>
                <a:cs typeface="Droid Sans"/>
                <a:sym typeface="Droid Sans"/>
              </a:defRPr>
            </a:lvl6pPr>
            <a:lvl7pPr lvl="6" algn="ctr">
              <a:spcBef>
                <a:spcPts val="0"/>
              </a:spcBef>
              <a:buClr>
                <a:srgbClr val="38761D"/>
              </a:buClr>
              <a:buSzPct val="100000"/>
              <a:buFont typeface="Droid Sans"/>
              <a:defRPr sz="5400">
                <a:solidFill>
                  <a:srgbClr val="38761D"/>
                </a:solidFill>
                <a:latin typeface="Droid Sans"/>
                <a:ea typeface="Droid Sans"/>
                <a:cs typeface="Droid Sans"/>
                <a:sym typeface="Droid Sans"/>
              </a:defRPr>
            </a:lvl7pPr>
            <a:lvl8pPr lvl="7" algn="ctr">
              <a:spcBef>
                <a:spcPts val="0"/>
              </a:spcBef>
              <a:buClr>
                <a:srgbClr val="38761D"/>
              </a:buClr>
              <a:buSzPct val="100000"/>
              <a:buFont typeface="Droid Sans"/>
              <a:defRPr sz="5400">
                <a:solidFill>
                  <a:srgbClr val="38761D"/>
                </a:solidFill>
                <a:latin typeface="Droid Sans"/>
                <a:ea typeface="Droid Sans"/>
                <a:cs typeface="Droid Sans"/>
                <a:sym typeface="Droid Sans"/>
              </a:defRPr>
            </a:lvl8pPr>
            <a:lvl9pPr lvl="8" algn="ctr">
              <a:spcBef>
                <a:spcPts val="0"/>
              </a:spcBef>
              <a:buClr>
                <a:srgbClr val="38761D"/>
              </a:buClr>
              <a:buSzPct val="100000"/>
              <a:buFont typeface="Droid Sans"/>
              <a:defRPr sz="5400">
                <a:solidFill>
                  <a:srgbClr val="38761D"/>
                </a:solidFill>
                <a:latin typeface="Droid Sans"/>
                <a:ea typeface="Droid Sans"/>
                <a:cs typeface="Droid Sans"/>
                <a:sym typeface="Droid Sans"/>
              </a:defRPr>
            </a:lvl9pPr>
          </a:lstStyle>
          <a:p/>
        </p:txBody>
      </p:sp>
      <p:sp>
        <p:nvSpPr>
          <p:cNvPr id="12" name="Shape 12"/>
          <p:cNvSpPr txBox="1"/>
          <p:nvPr>
            <p:ph idx="1" type="subTitle"/>
          </p:nvPr>
        </p:nvSpPr>
        <p:spPr>
          <a:xfrm>
            <a:off x="311700" y="2937223"/>
            <a:ext cx="8520600" cy="733500"/>
          </a:xfrm>
          <a:prstGeom prst="rect">
            <a:avLst/>
          </a:prstGeom>
        </p:spPr>
        <p:txBody>
          <a:bodyPr anchorCtr="0" anchor="t" bIns="91425" lIns="91425" rIns="91425" tIns="91425"/>
          <a:lstStyle>
            <a:lvl1pPr lvl="0" algn="ctr">
              <a:lnSpc>
                <a:spcPct val="100000"/>
              </a:lnSpc>
              <a:spcBef>
                <a:spcPts val="0"/>
              </a:spcBef>
              <a:spcAft>
                <a:spcPts val="0"/>
              </a:spcAft>
              <a:buClr>
                <a:srgbClr val="666666"/>
              </a:buClr>
              <a:buSzPct val="100000"/>
              <a:buFont typeface="Droid Sans"/>
              <a:buNone/>
              <a:defRPr sz="3000">
                <a:solidFill>
                  <a:srgbClr val="666666"/>
                </a:solidFill>
                <a:latin typeface="Droid Sans"/>
                <a:ea typeface="Droid Sans"/>
                <a:cs typeface="Droid Sans"/>
                <a:sym typeface="Droid Sans"/>
              </a:defRPr>
            </a:lvl1pPr>
            <a:lvl2pPr lvl="1" algn="ctr">
              <a:lnSpc>
                <a:spcPct val="100000"/>
              </a:lnSpc>
              <a:spcBef>
                <a:spcPts val="0"/>
              </a:spcBef>
              <a:spcAft>
                <a:spcPts val="0"/>
              </a:spcAft>
              <a:buClr>
                <a:srgbClr val="666666"/>
              </a:buClr>
              <a:buSzPct val="100000"/>
              <a:buFont typeface="Droid Sans"/>
              <a:buNone/>
              <a:defRPr sz="3000">
                <a:solidFill>
                  <a:srgbClr val="666666"/>
                </a:solidFill>
                <a:latin typeface="Droid Sans"/>
                <a:ea typeface="Droid Sans"/>
                <a:cs typeface="Droid Sans"/>
                <a:sym typeface="Droid Sans"/>
              </a:defRPr>
            </a:lvl2pPr>
            <a:lvl3pPr lvl="2" algn="ctr">
              <a:lnSpc>
                <a:spcPct val="100000"/>
              </a:lnSpc>
              <a:spcBef>
                <a:spcPts val="0"/>
              </a:spcBef>
              <a:spcAft>
                <a:spcPts val="0"/>
              </a:spcAft>
              <a:buClr>
                <a:srgbClr val="666666"/>
              </a:buClr>
              <a:buSzPct val="100000"/>
              <a:buFont typeface="Droid Sans"/>
              <a:buNone/>
              <a:defRPr sz="3000">
                <a:solidFill>
                  <a:srgbClr val="666666"/>
                </a:solidFill>
                <a:latin typeface="Droid Sans"/>
                <a:ea typeface="Droid Sans"/>
                <a:cs typeface="Droid Sans"/>
                <a:sym typeface="Droid Sans"/>
              </a:defRPr>
            </a:lvl3pPr>
            <a:lvl4pPr lvl="3" algn="ctr">
              <a:lnSpc>
                <a:spcPct val="100000"/>
              </a:lnSpc>
              <a:spcBef>
                <a:spcPts val="0"/>
              </a:spcBef>
              <a:spcAft>
                <a:spcPts val="0"/>
              </a:spcAft>
              <a:buClr>
                <a:srgbClr val="666666"/>
              </a:buClr>
              <a:buSzPct val="100000"/>
              <a:buFont typeface="Droid Sans"/>
              <a:buNone/>
              <a:defRPr sz="3000">
                <a:solidFill>
                  <a:srgbClr val="666666"/>
                </a:solidFill>
                <a:latin typeface="Droid Sans"/>
                <a:ea typeface="Droid Sans"/>
                <a:cs typeface="Droid Sans"/>
                <a:sym typeface="Droid Sans"/>
              </a:defRPr>
            </a:lvl4pPr>
            <a:lvl5pPr lvl="4" algn="ctr">
              <a:lnSpc>
                <a:spcPct val="100000"/>
              </a:lnSpc>
              <a:spcBef>
                <a:spcPts val="0"/>
              </a:spcBef>
              <a:spcAft>
                <a:spcPts val="0"/>
              </a:spcAft>
              <a:buClr>
                <a:srgbClr val="666666"/>
              </a:buClr>
              <a:buSzPct val="100000"/>
              <a:buFont typeface="Droid Sans"/>
              <a:buNone/>
              <a:defRPr sz="3000">
                <a:solidFill>
                  <a:srgbClr val="666666"/>
                </a:solidFill>
                <a:latin typeface="Droid Sans"/>
                <a:ea typeface="Droid Sans"/>
                <a:cs typeface="Droid Sans"/>
                <a:sym typeface="Droid Sans"/>
              </a:defRPr>
            </a:lvl5pPr>
            <a:lvl6pPr lvl="5" algn="ctr">
              <a:lnSpc>
                <a:spcPct val="100000"/>
              </a:lnSpc>
              <a:spcBef>
                <a:spcPts val="0"/>
              </a:spcBef>
              <a:spcAft>
                <a:spcPts val="0"/>
              </a:spcAft>
              <a:buClr>
                <a:srgbClr val="666666"/>
              </a:buClr>
              <a:buSzPct val="100000"/>
              <a:buFont typeface="Droid Sans"/>
              <a:buNone/>
              <a:defRPr sz="3000">
                <a:solidFill>
                  <a:srgbClr val="666666"/>
                </a:solidFill>
                <a:latin typeface="Droid Sans"/>
                <a:ea typeface="Droid Sans"/>
                <a:cs typeface="Droid Sans"/>
                <a:sym typeface="Droid Sans"/>
              </a:defRPr>
            </a:lvl6pPr>
            <a:lvl7pPr lvl="6" algn="ctr">
              <a:lnSpc>
                <a:spcPct val="100000"/>
              </a:lnSpc>
              <a:spcBef>
                <a:spcPts val="0"/>
              </a:spcBef>
              <a:spcAft>
                <a:spcPts val="0"/>
              </a:spcAft>
              <a:buClr>
                <a:srgbClr val="666666"/>
              </a:buClr>
              <a:buSzPct val="100000"/>
              <a:buFont typeface="Droid Sans"/>
              <a:buNone/>
              <a:defRPr sz="3000">
                <a:solidFill>
                  <a:srgbClr val="666666"/>
                </a:solidFill>
                <a:latin typeface="Droid Sans"/>
                <a:ea typeface="Droid Sans"/>
                <a:cs typeface="Droid Sans"/>
                <a:sym typeface="Droid Sans"/>
              </a:defRPr>
            </a:lvl7pPr>
            <a:lvl8pPr lvl="7" algn="ctr">
              <a:lnSpc>
                <a:spcPct val="100000"/>
              </a:lnSpc>
              <a:spcBef>
                <a:spcPts val="0"/>
              </a:spcBef>
              <a:spcAft>
                <a:spcPts val="0"/>
              </a:spcAft>
              <a:buClr>
                <a:srgbClr val="666666"/>
              </a:buClr>
              <a:buSzPct val="100000"/>
              <a:buFont typeface="Droid Sans"/>
              <a:buNone/>
              <a:defRPr sz="3000">
                <a:solidFill>
                  <a:srgbClr val="666666"/>
                </a:solidFill>
                <a:latin typeface="Droid Sans"/>
                <a:ea typeface="Droid Sans"/>
                <a:cs typeface="Droid Sans"/>
                <a:sym typeface="Droid Sans"/>
              </a:defRPr>
            </a:lvl8pPr>
            <a:lvl9pPr lvl="8" algn="ctr">
              <a:lnSpc>
                <a:spcPct val="100000"/>
              </a:lnSpc>
              <a:spcBef>
                <a:spcPts val="0"/>
              </a:spcBef>
              <a:spcAft>
                <a:spcPts val="0"/>
              </a:spcAft>
              <a:buClr>
                <a:srgbClr val="666666"/>
              </a:buClr>
              <a:buSzPct val="100000"/>
              <a:buFont typeface="Droid Sans"/>
              <a:buNone/>
              <a:defRPr sz="3000">
                <a:solidFill>
                  <a:srgbClr val="666666"/>
                </a:solidFill>
                <a:latin typeface="Droid Sans"/>
                <a:ea typeface="Droid Sans"/>
                <a:cs typeface="Droid Sans"/>
                <a:sym typeface="Droid Sans"/>
              </a:defRPr>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167925"/>
            <a:ext cx="8520600" cy="1980000"/>
          </a:xfrm>
          <a:prstGeom prst="rect">
            <a:avLst/>
          </a:prstGeom>
        </p:spPr>
        <p:txBody>
          <a:bodyPr anchorCtr="0" anchor="ctr" bIns="91425" lIns="91425" rIns="91425" tIns="91425"/>
          <a:lstStyle>
            <a:lvl1pPr lvl="0" algn="ctr">
              <a:spcBef>
                <a:spcPts val="0"/>
              </a:spcBef>
              <a:buSzPct val="100000"/>
              <a:defRPr sz="11000"/>
            </a:lvl1pPr>
            <a:lvl2pPr lvl="1" algn="ctr">
              <a:spcBef>
                <a:spcPts val="0"/>
              </a:spcBef>
              <a:buClr>
                <a:srgbClr val="000000"/>
              </a:buClr>
              <a:buSzPct val="100000"/>
              <a:defRPr sz="11000">
                <a:solidFill>
                  <a:srgbClr val="000000"/>
                </a:solidFill>
              </a:defRPr>
            </a:lvl2pPr>
            <a:lvl3pPr lvl="2" algn="ctr">
              <a:spcBef>
                <a:spcPts val="0"/>
              </a:spcBef>
              <a:buClr>
                <a:srgbClr val="000000"/>
              </a:buClr>
              <a:buSzPct val="100000"/>
              <a:defRPr sz="11000">
                <a:solidFill>
                  <a:srgbClr val="000000"/>
                </a:solidFill>
              </a:defRPr>
            </a:lvl3pPr>
            <a:lvl4pPr lvl="3" algn="ctr">
              <a:spcBef>
                <a:spcPts val="0"/>
              </a:spcBef>
              <a:buClr>
                <a:srgbClr val="000000"/>
              </a:buClr>
              <a:buSzPct val="100000"/>
              <a:defRPr sz="11000">
                <a:solidFill>
                  <a:srgbClr val="000000"/>
                </a:solidFill>
              </a:defRPr>
            </a:lvl4pPr>
            <a:lvl5pPr lvl="4" algn="ctr">
              <a:spcBef>
                <a:spcPts val="0"/>
              </a:spcBef>
              <a:buClr>
                <a:srgbClr val="000000"/>
              </a:buClr>
              <a:buSzPct val="100000"/>
              <a:defRPr sz="11000">
                <a:solidFill>
                  <a:srgbClr val="000000"/>
                </a:solidFill>
              </a:defRPr>
            </a:lvl5pPr>
            <a:lvl6pPr lvl="5" algn="ctr">
              <a:spcBef>
                <a:spcPts val="0"/>
              </a:spcBef>
              <a:buClr>
                <a:srgbClr val="000000"/>
              </a:buClr>
              <a:buSzPct val="100000"/>
              <a:defRPr sz="11000">
                <a:solidFill>
                  <a:srgbClr val="000000"/>
                </a:solidFill>
              </a:defRPr>
            </a:lvl6pPr>
            <a:lvl7pPr lvl="6" algn="ctr">
              <a:spcBef>
                <a:spcPts val="0"/>
              </a:spcBef>
              <a:buClr>
                <a:srgbClr val="000000"/>
              </a:buClr>
              <a:buSzPct val="100000"/>
              <a:defRPr sz="11000">
                <a:solidFill>
                  <a:srgbClr val="000000"/>
                </a:solidFill>
              </a:defRPr>
            </a:lvl7pPr>
            <a:lvl8pPr lvl="7" algn="ctr">
              <a:spcBef>
                <a:spcPts val="0"/>
              </a:spcBef>
              <a:buClr>
                <a:srgbClr val="000000"/>
              </a:buClr>
              <a:buSzPct val="100000"/>
              <a:defRPr sz="11000">
                <a:solidFill>
                  <a:srgbClr val="000000"/>
                </a:solidFill>
              </a:defRPr>
            </a:lvl8pPr>
            <a:lvl9pPr lvl="8" algn="ctr">
              <a:spcBef>
                <a:spcPts val="0"/>
              </a:spcBef>
              <a:buClr>
                <a:srgbClr val="000000"/>
              </a:buClr>
              <a:buSzPct val="100000"/>
              <a:defRPr sz="11000">
                <a:solidFill>
                  <a:srgbClr val="000000"/>
                </a:solidFill>
              </a:defRPr>
            </a:lvl9pPr>
          </a:lstStyle>
          <a:p/>
        </p:txBody>
      </p:sp>
      <p:sp>
        <p:nvSpPr>
          <p:cNvPr id="48" name="Shape 48"/>
          <p:cNvSpPr txBox="1"/>
          <p:nvPr>
            <p:ph idx="1" type="body"/>
          </p:nvPr>
        </p:nvSpPr>
        <p:spPr>
          <a:xfrm>
            <a:off x="311700" y="3224250"/>
            <a:ext cx="8520600" cy="1071600"/>
          </a:xfrm>
          <a:prstGeom prst="rect">
            <a:avLst/>
          </a:prstGeom>
        </p:spPr>
        <p:txBody>
          <a:bodyPr anchorCtr="0" anchor="t" bIns="91425" lIns="91425" rIns="91425" tIns="91425"/>
          <a:lstStyle>
            <a:lvl1pPr lvl="0" algn="ctr">
              <a:spcBef>
                <a:spcPts val="0"/>
              </a:spcBef>
              <a:buClr>
                <a:srgbClr val="000000"/>
              </a:buClr>
              <a:defRPr>
                <a:solidFill>
                  <a:srgbClr val="000000"/>
                </a:solidFill>
              </a:defRPr>
            </a:lvl1pPr>
            <a:lvl2pPr lvl="1" algn="ctr">
              <a:spcBef>
                <a:spcPts val="0"/>
              </a:spcBef>
              <a:buClr>
                <a:srgbClr val="000000"/>
              </a:buClr>
              <a:defRPr>
                <a:solidFill>
                  <a:srgbClr val="000000"/>
                </a:solidFill>
              </a:defRPr>
            </a:lvl2pPr>
            <a:lvl3pPr lvl="2" algn="ctr">
              <a:spcBef>
                <a:spcPts val="0"/>
              </a:spcBef>
              <a:buClr>
                <a:srgbClr val="000000"/>
              </a:buClr>
              <a:defRPr>
                <a:solidFill>
                  <a:srgbClr val="000000"/>
                </a:solidFill>
              </a:defRPr>
            </a:lvl3pPr>
            <a:lvl4pPr lvl="3" algn="ctr">
              <a:spcBef>
                <a:spcPts val="0"/>
              </a:spcBef>
              <a:buClr>
                <a:srgbClr val="000000"/>
              </a:buClr>
              <a:defRPr>
                <a:solidFill>
                  <a:srgbClr val="000000"/>
                </a:solidFill>
              </a:defRPr>
            </a:lvl4pPr>
            <a:lvl5pPr lvl="4" algn="ctr">
              <a:spcBef>
                <a:spcPts val="0"/>
              </a:spcBef>
              <a:buClr>
                <a:srgbClr val="000000"/>
              </a:buClr>
              <a:defRPr>
                <a:solidFill>
                  <a:srgbClr val="000000"/>
                </a:solidFill>
              </a:defRPr>
            </a:lvl5pPr>
            <a:lvl6pPr lvl="5" algn="ctr">
              <a:spcBef>
                <a:spcPts val="0"/>
              </a:spcBef>
              <a:buClr>
                <a:srgbClr val="000000"/>
              </a:buClr>
              <a:defRPr>
                <a:solidFill>
                  <a:srgbClr val="000000"/>
                </a:solidFill>
              </a:defRPr>
            </a:lvl6pPr>
            <a:lvl7pPr lvl="6" algn="ctr">
              <a:spcBef>
                <a:spcPts val="0"/>
              </a:spcBef>
              <a:buClr>
                <a:srgbClr val="000000"/>
              </a:buClr>
              <a:defRPr>
                <a:solidFill>
                  <a:srgbClr val="000000"/>
                </a:solidFill>
              </a:defRPr>
            </a:lvl7pPr>
            <a:lvl8pPr lvl="7" algn="ctr">
              <a:spcBef>
                <a:spcPts val="0"/>
              </a:spcBef>
              <a:buClr>
                <a:srgbClr val="000000"/>
              </a:buClr>
              <a:defRPr>
                <a:solidFill>
                  <a:srgbClr val="000000"/>
                </a:solidFill>
              </a:defRPr>
            </a:lvl8pPr>
            <a:lvl9pPr lvl="8" algn="ctr">
              <a:spcBef>
                <a:spcPts val="0"/>
              </a:spcBef>
              <a:buClr>
                <a:srgbClr val="000000"/>
              </a:buClr>
              <a:defRPr>
                <a:solidFill>
                  <a:srgbClr val="000000"/>
                </a:solidFill>
              </a:defRPr>
            </a:lvl9pPr>
          </a:lstStyle>
          <a:p/>
        </p:txBody>
      </p:sp>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rgbClr val="000000"/>
                </a:solidFil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rgbClr val="EFEFEF"/>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311700" y="2480550"/>
            <a:ext cx="8114400" cy="2445900"/>
          </a:xfrm>
          <a:prstGeom prst="rect">
            <a:avLst/>
          </a:prstGeom>
          <a:ln cap="flat" cmpd="sng" w="9525">
            <a:solidFill>
              <a:srgbClr val="000000"/>
            </a:solidFill>
            <a:prstDash val="solid"/>
            <a:round/>
            <a:headEnd len="med" w="med" type="none"/>
            <a:tailEnd len="med" w="med" type="none"/>
          </a:ln>
        </p:spPr>
        <p:txBody>
          <a:bodyPr anchorCtr="0" anchor="b" bIns="91425" lIns="91425" rIns="91425" tIns="91425"/>
          <a:lstStyle>
            <a:lvl1pPr lvl="0">
              <a:spcBef>
                <a:spcPts val="0"/>
              </a:spcBef>
              <a:buClr>
                <a:srgbClr val="000000"/>
              </a:buClr>
              <a:buSzPct val="100000"/>
              <a:defRPr sz="6800">
                <a:solidFill>
                  <a:srgbClr val="000000"/>
                </a:solidFill>
              </a:defRPr>
            </a:lvl1pPr>
            <a:lvl2pPr lvl="1">
              <a:spcBef>
                <a:spcPts val="0"/>
              </a:spcBef>
              <a:buClr>
                <a:schemeClr val="lt1"/>
              </a:buClr>
              <a:buSzPct val="100000"/>
              <a:defRPr sz="6800">
                <a:solidFill>
                  <a:schemeClr val="lt1"/>
                </a:solidFill>
              </a:defRPr>
            </a:lvl2pPr>
            <a:lvl3pPr lvl="2">
              <a:spcBef>
                <a:spcPts val="0"/>
              </a:spcBef>
              <a:buClr>
                <a:schemeClr val="lt1"/>
              </a:buClr>
              <a:buSzPct val="100000"/>
              <a:defRPr sz="6800">
                <a:solidFill>
                  <a:schemeClr val="lt1"/>
                </a:solidFill>
              </a:defRPr>
            </a:lvl3pPr>
            <a:lvl4pPr lvl="3">
              <a:spcBef>
                <a:spcPts val="0"/>
              </a:spcBef>
              <a:buClr>
                <a:schemeClr val="lt1"/>
              </a:buClr>
              <a:buSzPct val="100000"/>
              <a:defRPr sz="6800">
                <a:solidFill>
                  <a:schemeClr val="lt1"/>
                </a:solidFill>
              </a:defRPr>
            </a:lvl4pPr>
            <a:lvl5pPr lvl="4">
              <a:spcBef>
                <a:spcPts val="0"/>
              </a:spcBef>
              <a:buClr>
                <a:schemeClr val="lt1"/>
              </a:buClr>
              <a:buSzPct val="100000"/>
              <a:defRPr sz="6800">
                <a:solidFill>
                  <a:schemeClr val="lt1"/>
                </a:solidFill>
              </a:defRPr>
            </a:lvl5pPr>
            <a:lvl6pPr lvl="5">
              <a:spcBef>
                <a:spcPts val="0"/>
              </a:spcBef>
              <a:buClr>
                <a:schemeClr val="lt1"/>
              </a:buClr>
              <a:buSzPct val="100000"/>
              <a:defRPr sz="6800">
                <a:solidFill>
                  <a:schemeClr val="lt1"/>
                </a:solidFill>
              </a:defRPr>
            </a:lvl6pPr>
            <a:lvl7pPr lvl="6">
              <a:spcBef>
                <a:spcPts val="0"/>
              </a:spcBef>
              <a:buClr>
                <a:schemeClr val="lt1"/>
              </a:buClr>
              <a:buSzPct val="100000"/>
              <a:defRPr sz="6800">
                <a:solidFill>
                  <a:schemeClr val="lt1"/>
                </a:solidFill>
              </a:defRPr>
            </a:lvl7pPr>
            <a:lvl8pPr lvl="7">
              <a:spcBef>
                <a:spcPts val="0"/>
              </a:spcBef>
              <a:buClr>
                <a:schemeClr val="lt1"/>
              </a:buClr>
              <a:buSzPct val="100000"/>
              <a:defRPr sz="6800">
                <a:solidFill>
                  <a:schemeClr val="lt1"/>
                </a:solidFill>
              </a:defRPr>
            </a:lvl8pPr>
            <a:lvl9pPr lvl="8">
              <a:spcBef>
                <a:spcPts val="0"/>
              </a:spcBef>
              <a:buClr>
                <a:schemeClr val="lt1"/>
              </a:buClr>
              <a:buSzPct val="100000"/>
              <a:defRPr sz="6800">
                <a:solidFill>
                  <a:schemeClr val="lt1"/>
                </a:solidFill>
              </a:defRPr>
            </a:lvl9pPr>
          </a:lstStyle>
          <a:p/>
        </p:txBody>
      </p:sp>
      <p:sp>
        <p:nvSpPr>
          <p:cNvPr id="16" name="Shape 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1402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695275"/>
            <a:ext cx="8520600" cy="4190700"/>
          </a:xfrm>
          <a:prstGeom prst="rect">
            <a:avLst/>
          </a:prstGeom>
        </p:spPr>
        <p:txBody>
          <a:bodyPr anchorCtr="0" anchor="t" bIns="91425" lIns="91425" rIns="91425" tIns="91425"/>
          <a:lstStyle>
            <a:lvl1pPr lvl="0">
              <a:spcBef>
                <a:spcPts val="600"/>
              </a:spcBef>
              <a:spcAft>
                <a:spcPts val="600"/>
              </a:spcAft>
              <a:defRPr/>
            </a:lvl1pPr>
            <a:lvl2pPr lvl="1">
              <a:spcBef>
                <a:spcPts val="600"/>
              </a:spcBef>
              <a:spcAft>
                <a:spcPts val="600"/>
              </a:spcAft>
              <a:buSzPct val="100000"/>
              <a:defRPr sz="1800"/>
            </a:lvl2pPr>
            <a:lvl3pPr lvl="2">
              <a:spcBef>
                <a:spcPts val="600"/>
              </a:spcBef>
              <a:spcAft>
                <a:spcPts val="600"/>
              </a:spcAft>
              <a:buSzPct val="100000"/>
              <a:defRPr sz="1800"/>
            </a:lvl3pPr>
            <a:lvl4pPr lvl="3">
              <a:spcBef>
                <a:spcPts val="600"/>
              </a:spcBef>
              <a:spcAft>
                <a:spcPts val="600"/>
              </a:spcAft>
              <a:buSzPct val="100000"/>
              <a:defRPr sz="1800"/>
            </a:lvl4pPr>
            <a:lvl5pPr lvl="4">
              <a:spcBef>
                <a:spcPts val="600"/>
              </a:spcBef>
              <a:spcAft>
                <a:spcPts val="600"/>
              </a:spcAft>
              <a:buSzPct val="100000"/>
              <a:defRPr sz="1800"/>
            </a:lvl5pPr>
            <a:lvl6pPr lvl="5">
              <a:spcBef>
                <a:spcPts val="600"/>
              </a:spcBef>
              <a:spcAft>
                <a:spcPts val="600"/>
              </a:spcAft>
              <a:buSzPct val="100000"/>
              <a:defRPr sz="1800"/>
            </a:lvl6pPr>
            <a:lvl7pPr lvl="6">
              <a:spcBef>
                <a:spcPts val="600"/>
              </a:spcBef>
              <a:spcAft>
                <a:spcPts val="600"/>
              </a:spcAft>
              <a:buSzPct val="100000"/>
              <a:defRPr sz="1800"/>
            </a:lvl7pPr>
            <a:lvl8pPr lvl="7">
              <a:spcBef>
                <a:spcPts val="600"/>
              </a:spcBef>
              <a:spcAft>
                <a:spcPts val="600"/>
              </a:spcAft>
              <a:buSzPct val="100000"/>
              <a:defRPr sz="1800"/>
            </a:lvl8pPr>
            <a:lvl9pPr lvl="8">
              <a:spcBef>
                <a:spcPts val="600"/>
              </a:spcBef>
              <a:spcAft>
                <a:spcPts val="600"/>
              </a:spcAft>
              <a:buSzPct val="100000"/>
              <a:defRPr sz="1800"/>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sz="1200">
                <a:latin typeface="Droid Sans"/>
                <a:ea typeface="Droid Sans"/>
                <a:cs typeface="Droid Sans"/>
                <a:sym typeface="Droid Sans"/>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defRPr/>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p:txBody>
      </p:sp>
      <p:sp>
        <p:nvSpPr>
          <p:cNvPr id="24" name="Shape 24"/>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defRPr/>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p:txBody>
      </p:sp>
      <p:sp>
        <p:nvSpPr>
          <p:cNvPr id="25" name="Shape 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6318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1" name="Shape 31"/>
          <p:cNvSpPr txBox="1"/>
          <p:nvPr>
            <p:ph idx="1" type="body"/>
          </p:nvPr>
        </p:nvSpPr>
        <p:spPr>
          <a:xfrm>
            <a:off x="311700" y="1490875"/>
            <a:ext cx="2808000" cy="30780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rgbClr val="D9EAD3"/>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83800" cy="4090800"/>
          </a:xfrm>
          <a:prstGeom prst="rect">
            <a:avLst/>
          </a:prstGeom>
        </p:spPr>
        <p:txBody>
          <a:bodyPr anchorCtr="0" anchor="ctr" bIns="91425" lIns="91425" rIns="91425" tIns="91425"/>
          <a:lstStyle>
            <a:lvl1pPr lvl="0">
              <a:spcBef>
                <a:spcPts val="0"/>
              </a:spcBef>
              <a:buClr>
                <a:srgbClr val="000000"/>
              </a:buClr>
              <a:buSzPct val="100000"/>
              <a:defRPr sz="4800">
                <a:solidFill>
                  <a:srgbClr val="000000"/>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100"/>
            <a:ext cx="4572000" cy="5143500"/>
          </a:xfrm>
          <a:prstGeom prst="rect">
            <a:avLst/>
          </a:prstGeom>
          <a:solidFill>
            <a:srgbClr val="D9EAD3"/>
          </a:solidFill>
          <a:ln>
            <a:noFill/>
          </a:ln>
        </p:spPr>
        <p:txBody>
          <a:bodyPr anchorCtr="0" anchor="ctr" bIns="91425" lIns="91425" rIns="91425" tIns="91425">
            <a:noAutofit/>
          </a:bodyPr>
          <a:lstStyle/>
          <a:p>
            <a:pPr lvl="0" rtl="0">
              <a:spcBef>
                <a:spcPts val="0"/>
              </a:spcBef>
              <a:buNone/>
            </a:pPr>
            <a:r>
              <a:t/>
            </a:r>
            <a:endParaRPr sz="1800"/>
          </a:p>
        </p:txBody>
      </p:sp>
      <p:cxnSp>
        <p:nvCxnSpPr>
          <p:cNvPr id="38" name="Shape 38"/>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39" name="Shape 39"/>
          <p:cNvSpPr txBox="1"/>
          <p:nvPr>
            <p:ph type="title"/>
          </p:nvPr>
        </p:nvSpPr>
        <p:spPr>
          <a:xfrm>
            <a:off x="265500" y="104800"/>
            <a:ext cx="4045200" cy="576300"/>
          </a:xfrm>
          <a:prstGeom prst="rect">
            <a:avLst/>
          </a:prstGeom>
        </p:spPr>
        <p:txBody>
          <a:bodyPr anchorCtr="0" anchor="t" bIns="91425" lIns="91425" rIns="91425" tIns="91425"/>
          <a:lstStyle>
            <a:lvl1pPr lvl="0">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0" name="Shape 40"/>
          <p:cNvSpPr txBox="1"/>
          <p:nvPr>
            <p:ph idx="1" type="subTitle"/>
          </p:nvPr>
        </p:nvSpPr>
        <p:spPr>
          <a:xfrm>
            <a:off x="265500" y="759724"/>
            <a:ext cx="4045200" cy="1510500"/>
          </a:xfrm>
          <a:prstGeom prst="rect">
            <a:avLst/>
          </a:prstGeom>
        </p:spPr>
        <p:txBody>
          <a:bodyPr anchorCtr="0" anchor="t" bIns="91425" lIns="91425" rIns="91425" tIns="91425"/>
          <a:lstStyle>
            <a:lvl1pPr lvl="0" algn="ctr">
              <a:lnSpc>
                <a:spcPct val="100000"/>
              </a:lnSpc>
              <a:spcBef>
                <a:spcPts val="0"/>
              </a:spcBef>
              <a:spcAft>
                <a:spcPts val="0"/>
              </a:spcAft>
              <a:buClr>
                <a:srgbClr val="666666"/>
              </a:buClr>
              <a:buChar char="●"/>
              <a:defRPr>
                <a:solidFill>
                  <a:srgbClr val="666666"/>
                </a:solidFill>
              </a:defRPr>
            </a:lvl1pPr>
            <a:lvl2pPr lvl="1" algn="ctr">
              <a:lnSpc>
                <a:spcPct val="100000"/>
              </a:lnSpc>
              <a:spcBef>
                <a:spcPts val="0"/>
              </a:spcBef>
              <a:spcAft>
                <a:spcPts val="0"/>
              </a:spcAft>
              <a:buClr>
                <a:srgbClr val="666666"/>
              </a:buClr>
              <a:buSzPct val="100000"/>
              <a:buChar char="○"/>
              <a:defRPr sz="1800">
                <a:solidFill>
                  <a:srgbClr val="666666"/>
                </a:solidFill>
              </a:defRPr>
            </a:lvl2pPr>
            <a:lvl3pPr lvl="2" algn="ctr">
              <a:lnSpc>
                <a:spcPct val="100000"/>
              </a:lnSpc>
              <a:spcBef>
                <a:spcPts val="0"/>
              </a:spcBef>
              <a:spcAft>
                <a:spcPts val="0"/>
              </a:spcAft>
              <a:buClr>
                <a:srgbClr val="666666"/>
              </a:buClr>
              <a:buSzPct val="100000"/>
              <a:buChar char="■"/>
              <a:defRPr sz="1800">
                <a:solidFill>
                  <a:srgbClr val="666666"/>
                </a:solidFill>
              </a:defRPr>
            </a:lvl3pPr>
            <a:lvl4pPr lvl="3" algn="ctr">
              <a:lnSpc>
                <a:spcPct val="100000"/>
              </a:lnSpc>
              <a:spcBef>
                <a:spcPts val="0"/>
              </a:spcBef>
              <a:spcAft>
                <a:spcPts val="0"/>
              </a:spcAft>
              <a:buClr>
                <a:srgbClr val="666666"/>
              </a:buClr>
              <a:buSzPct val="100000"/>
              <a:buChar char="●"/>
              <a:defRPr sz="1800">
                <a:solidFill>
                  <a:srgbClr val="666666"/>
                </a:solidFill>
              </a:defRPr>
            </a:lvl4pPr>
            <a:lvl5pPr lvl="4" algn="ctr">
              <a:lnSpc>
                <a:spcPct val="100000"/>
              </a:lnSpc>
              <a:spcBef>
                <a:spcPts val="0"/>
              </a:spcBef>
              <a:spcAft>
                <a:spcPts val="0"/>
              </a:spcAft>
              <a:buClr>
                <a:srgbClr val="666666"/>
              </a:buClr>
              <a:buSzPct val="100000"/>
              <a:buChar char="○"/>
              <a:defRPr sz="1800">
                <a:solidFill>
                  <a:srgbClr val="666666"/>
                </a:solidFill>
              </a:defRPr>
            </a:lvl5pPr>
            <a:lvl6pPr lvl="5" algn="ctr">
              <a:lnSpc>
                <a:spcPct val="100000"/>
              </a:lnSpc>
              <a:spcBef>
                <a:spcPts val="0"/>
              </a:spcBef>
              <a:spcAft>
                <a:spcPts val="0"/>
              </a:spcAft>
              <a:buClr>
                <a:srgbClr val="666666"/>
              </a:buClr>
              <a:buSzPct val="100000"/>
              <a:buChar char="■"/>
              <a:defRPr sz="1800">
                <a:solidFill>
                  <a:srgbClr val="666666"/>
                </a:solidFill>
              </a:defRPr>
            </a:lvl6pPr>
            <a:lvl7pPr lvl="6" algn="ctr">
              <a:lnSpc>
                <a:spcPct val="100000"/>
              </a:lnSpc>
              <a:spcBef>
                <a:spcPts val="0"/>
              </a:spcBef>
              <a:spcAft>
                <a:spcPts val="0"/>
              </a:spcAft>
              <a:buClr>
                <a:srgbClr val="666666"/>
              </a:buClr>
              <a:buSzPct val="100000"/>
              <a:buChar char="●"/>
              <a:defRPr sz="1800">
                <a:solidFill>
                  <a:srgbClr val="666666"/>
                </a:solidFill>
              </a:defRPr>
            </a:lvl7pPr>
            <a:lvl8pPr lvl="7" algn="ctr">
              <a:lnSpc>
                <a:spcPct val="100000"/>
              </a:lnSpc>
              <a:spcBef>
                <a:spcPts val="0"/>
              </a:spcBef>
              <a:spcAft>
                <a:spcPts val="0"/>
              </a:spcAft>
              <a:buClr>
                <a:srgbClr val="666666"/>
              </a:buClr>
              <a:buSzPct val="100000"/>
              <a:buChar char="○"/>
              <a:defRPr sz="1800">
                <a:solidFill>
                  <a:srgbClr val="666666"/>
                </a:solidFill>
              </a:defRPr>
            </a:lvl8pPr>
            <a:lvl9pPr lvl="8" algn="ctr">
              <a:lnSpc>
                <a:spcPct val="100000"/>
              </a:lnSpc>
              <a:spcBef>
                <a:spcPts val="0"/>
              </a:spcBef>
              <a:spcAft>
                <a:spcPts val="0"/>
              </a:spcAft>
              <a:buClr>
                <a:srgbClr val="666666"/>
              </a:buClr>
              <a:buSzPct val="100000"/>
              <a:buChar char="■"/>
              <a:defRPr sz="1800">
                <a:solidFill>
                  <a:srgbClr val="666666"/>
                </a:solidFill>
              </a:defRPr>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rgbClr val="666666"/>
              </a:buClr>
              <a:defRPr>
                <a:solidFill>
                  <a:srgbClr val="666666"/>
                </a:solidFill>
              </a:defRPr>
            </a:lvl1pPr>
            <a:lvl2pPr lvl="1">
              <a:spcBef>
                <a:spcPts val="0"/>
              </a:spcBef>
              <a:buClr>
                <a:srgbClr val="666666"/>
              </a:buClr>
              <a:buSzPct val="100000"/>
              <a:defRPr sz="1800">
                <a:solidFill>
                  <a:srgbClr val="666666"/>
                </a:solidFill>
              </a:defRPr>
            </a:lvl2pPr>
            <a:lvl3pPr lvl="2">
              <a:spcBef>
                <a:spcPts val="0"/>
              </a:spcBef>
              <a:buClr>
                <a:srgbClr val="666666"/>
              </a:buClr>
              <a:buSzPct val="100000"/>
              <a:defRPr sz="1800">
                <a:solidFill>
                  <a:srgbClr val="666666"/>
                </a:solidFill>
              </a:defRPr>
            </a:lvl3pPr>
            <a:lvl4pPr lvl="3">
              <a:spcBef>
                <a:spcPts val="0"/>
              </a:spcBef>
              <a:buClr>
                <a:srgbClr val="666666"/>
              </a:buClr>
              <a:buSzPct val="100000"/>
              <a:defRPr sz="1800">
                <a:solidFill>
                  <a:srgbClr val="666666"/>
                </a:solidFill>
              </a:defRPr>
            </a:lvl4pPr>
            <a:lvl5pPr lvl="4">
              <a:spcBef>
                <a:spcPts val="0"/>
              </a:spcBef>
              <a:buClr>
                <a:srgbClr val="666666"/>
              </a:buClr>
              <a:buSzPct val="100000"/>
              <a:defRPr sz="1800">
                <a:solidFill>
                  <a:srgbClr val="666666"/>
                </a:solidFill>
              </a:defRPr>
            </a:lvl5pPr>
            <a:lvl6pPr lvl="5">
              <a:spcBef>
                <a:spcPts val="0"/>
              </a:spcBef>
              <a:buClr>
                <a:srgbClr val="666666"/>
              </a:buClr>
              <a:buSzPct val="100000"/>
              <a:defRPr sz="1800">
                <a:solidFill>
                  <a:srgbClr val="666666"/>
                </a:solidFill>
              </a:defRPr>
            </a:lvl6pPr>
            <a:lvl7pPr lvl="6">
              <a:spcBef>
                <a:spcPts val="0"/>
              </a:spcBef>
              <a:buClr>
                <a:srgbClr val="666666"/>
              </a:buClr>
              <a:buSzPct val="100000"/>
              <a:defRPr sz="1800">
                <a:solidFill>
                  <a:srgbClr val="666666"/>
                </a:solidFill>
              </a:defRPr>
            </a:lvl7pPr>
            <a:lvl8pPr lvl="7">
              <a:spcBef>
                <a:spcPts val="0"/>
              </a:spcBef>
              <a:buClr>
                <a:srgbClr val="666666"/>
              </a:buClr>
              <a:buSzPct val="100000"/>
              <a:defRPr sz="1800">
                <a:solidFill>
                  <a:srgbClr val="666666"/>
                </a:solidFill>
              </a:defRPr>
            </a:lvl8pPr>
            <a:lvl9pPr lvl="8">
              <a:spcBef>
                <a:spcPts val="0"/>
              </a:spcBef>
              <a:buClr>
                <a:srgbClr val="666666"/>
              </a:buClr>
              <a:buSzPct val="100000"/>
              <a:defRPr sz="1800">
                <a:solidFill>
                  <a:srgbClr val="666666"/>
                </a:solidFill>
              </a:defRPr>
            </a:lvl9pPr>
          </a:lstStyle>
          <a:p/>
        </p:txBody>
      </p:sp>
      <p:sp>
        <p:nvSpPr>
          <p:cNvPr id="42" name="Shape 4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rgbClr val="000000"/>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3725"/>
            <a:ext cx="5998800" cy="598800"/>
          </a:xfrm>
          <a:prstGeom prst="rect">
            <a:avLst/>
          </a:prstGeom>
        </p:spPr>
        <p:txBody>
          <a:bodyPr anchorCtr="0" anchor="ctr" bIns="91425" lIns="91425" rIns="91425" tIns="91425"/>
          <a:lstStyle>
            <a:lvl1pPr lvl="0">
              <a:lnSpc>
                <a:spcPct val="100000"/>
              </a:lnSpc>
              <a:spcBef>
                <a:spcPts val="0"/>
              </a:spcBef>
              <a:spcAft>
                <a:spcPts val="0"/>
              </a:spcAft>
              <a:buClr>
                <a:schemeClr val="accent3"/>
              </a:buClr>
              <a:buFont typeface="Alfa Slab One"/>
              <a:buNone/>
              <a:defRPr>
                <a:solidFill>
                  <a:schemeClr val="accent3"/>
                </a:solidFill>
                <a:latin typeface="Alfa Slab One"/>
                <a:ea typeface="Alfa Slab One"/>
                <a:cs typeface="Alfa Slab One"/>
                <a:sym typeface="Alfa Slab One"/>
              </a:defRPr>
            </a:lvl1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FEFEF"/>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rgbClr val="38761D"/>
              </a:buClr>
              <a:buSzPct val="100000"/>
              <a:buFont typeface="Droid Sans"/>
              <a:buNone/>
              <a:defRPr b="1" sz="3000">
                <a:solidFill>
                  <a:srgbClr val="38761D"/>
                </a:solidFill>
                <a:latin typeface="Droid Sans"/>
                <a:ea typeface="Droid Sans"/>
                <a:cs typeface="Droid Sans"/>
                <a:sym typeface="Droid Sans"/>
              </a:defRPr>
            </a:lvl1pPr>
            <a:lvl2pPr lvl="1">
              <a:spcBef>
                <a:spcPts val="0"/>
              </a:spcBef>
              <a:buClr>
                <a:schemeClr val="accent3"/>
              </a:buClr>
              <a:buSzPct val="100000"/>
              <a:buFont typeface="Droid Serif"/>
              <a:buNone/>
              <a:defRPr b="1" sz="3000">
                <a:solidFill>
                  <a:schemeClr val="accent3"/>
                </a:solidFill>
                <a:latin typeface="Droid Serif"/>
                <a:ea typeface="Droid Serif"/>
                <a:cs typeface="Droid Serif"/>
                <a:sym typeface="Droid Serif"/>
              </a:defRPr>
            </a:lvl2pPr>
            <a:lvl3pPr lvl="2">
              <a:spcBef>
                <a:spcPts val="0"/>
              </a:spcBef>
              <a:buClr>
                <a:schemeClr val="accent3"/>
              </a:buClr>
              <a:buSzPct val="100000"/>
              <a:buFont typeface="Droid Serif"/>
              <a:buNone/>
              <a:defRPr b="1" sz="3000">
                <a:solidFill>
                  <a:schemeClr val="accent3"/>
                </a:solidFill>
                <a:latin typeface="Droid Serif"/>
                <a:ea typeface="Droid Serif"/>
                <a:cs typeface="Droid Serif"/>
                <a:sym typeface="Droid Serif"/>
              </a:defRPr>
            </a:lvl3pPr>
            <a:lvl4pPr lvl="3">
              <a:spcBef>
                <a:spcPts val="0"/>
              </a:spcBef>
              <a:buClr>
                <a:schemeClr val="accent3"/>
              </a:buClr>
              <a:buSzPct val="100000"/>
              <a:buFont typeface="Droid Serif"/>
              <a:buNone/>
              <a:defRPr b="1" sz="3000">
                <a:solidFill>
                  <a:schemeClr val="accent3"/>
                </a:solidFill>
                <a:latin typeface="Droid Serif"/>
                <a:ea typeface="Droid Serif"/>
                <a:cs typeface="Droid Serif"/>
                <a:sym typeface="Droid Serif"/>
              </a:defRPr>
            </a:lvl4pPr>
            <a:lvl5pPr lvl="4">
              <a:spcBef>
                <a:spcPts val="0"/>
              </a:spcBef>
              <a:buClr>
                <a:schemeClr val="accent3"/>
              </a:buClr>
              <a:buSzPct val="100000"/>
              <a:buFont typeface="Droid Serif"/>
              <a:buNone/>
              <a:defRPr b="1" sz="3000">
                <a:solidFill>
                  <a:schemeClr val="accent3"/>
                </a:solidFill>
                <a:latin typeface="Droid Serif"/>
                <a:ea typeface="Droid Serif"/>
                <a:cs typeface="Droid Serif"/>
                <a:sym typeface="Droid Serif"/>
              </a:defRPr>
            </a:lvl5pPr>
            <a:lvl6pPr lvl="5">
              <a:spcBef>
                <a:spcPts val="0"/>
              </a:spcBef>
              <a:buClr>
                <a:schemeClr val="accent3"/>
              </a:buClr>
              <a:buSzPct val="100000"/>
              <a:buFont typeface="Droid Serif"/>
              <a:buNone/>
              <a:defRPr b="1" sz="3000">
                <a:solidFill>
                  <a:schemeClr val="accent3"/>
                </a:solidFill>
                <a:latin typeface="Droid Serif"/>
                <a:ea typeface="Droid Serif"/>
                <a:cs typeface="Droid Serif"/>
                <a:sym typeface="Droid Serif"/>
              </a:defRPr>
            </a:lvl6pPr>
            <a:lvl7pPr lvl="6">
              <a:spcBef>
                <a:spcPts val="0"/>
              </a:spcBef>
              <a:buClr>
                <a:schemeClr val="accent3"/>
              </a:buClr>
              <a:buSzPct val="100000"/>
              <a:buFont typeface="Droid Serif"/>
              <a:buNone/>
              <a:defRPr b="1" sz="3000">
                <a:solidFill>
                  <a:schemeClr val="accent3"/>
                </a:solidFill>
                <a:latin typeface="Droid Serif"/>
                <a:ea typeface="Droid Serif"/>
                <a:cs typeface="Droid Serif"/>
                <a:sym typeface="Droid Serif"/>
              </a:defRPr>
            </a:lvl7pPr>
            <a:lvl8pPr lvl="7">
              <a:spcBef>
                <a:spcPts val="0"/>
              </a:spcBef>
              <a:buClr>
                <a:schemeClr val="accent3"/>
              </a:buClr>
              <a:buSzPct val="100000"/>
              <a:buFont typeface="Droid Serif"/>
              <a:buNone/>
              <a:defRPr b="1" sz="3000">
                <a:solidFill>
                  <a:schemeClr val="accent3"/>
                </a:solidFill>
                <a:latin typeface="Droid Serif"/>
                <a:ea typeface="Droid Serif"/>
                <a:cs typeface="Droid Serif"/>
                <a:sym typeface="Droid Serif"/>
              </a:defRPr>
            </a:lvl8pPr>
            <a:lvl9pPr lvl="8">
              <a:spcBef>
                <a:spcPts val="0"/>
              </a:spcBef>
              <a:buClr>
                <a:schemeClr val="accent3"/>
              </a:buClr>
              <a:buSzPct val="100000"/>
              <a:buFont typeface="Droid Serif"/>
              <a:buNone/>
              <a:defRPr b="1" sz="3000">
                <a:solidFill>
                  <a:schemeClr val="accent3"/>
                </a:solidFill>
                <a:latin typeface="Droid Serif"/>
                <a:ea typeface="Droid Serif"/>
                <a:cs typeface="Droid Serif"/>
                <a:sym typeface="Droid Serif"/>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Droid Sans"/>
              <a:defRPr sz="1800">
                <a:solidFill>
                  <a:schemeClr val="dk2"/>
                </a:solidFill>
                <a:latin typeface="Droid Sans"/>
                <a:ea typeface="Droid Sans"/>
                <a:cs typeface="Droid Sans"/>
                <a:sym typeface="Droid Sans"/>
              </a:defRPr>
            </a:lvl1pPr>
            <a:lvl2pPr lvl="1">
              <a:lnSpc>
                <a:spcPct val="115000"/>
              </a:lnSpc>
              <a:spcBef>
                <a:spcPts val="0"/>
              </a:spcBef>
              <a:spcAft>
                <a:spcPts val="1600"/>
              </a:spcAft>
              <a:buClr>
                <a:schemeClr val="dk2"/>
              </a:buClr>
              <a:buFont typeface="Droid Sans"/>
              <a:defRPr>
                <a:solidFill>
                  <a:schemeClr val="dk2"/>
                </a:solidFill>
                <a:latin typeface="Droid Sans"/>
                <a:ea typeface="Droid Sans"/>
                <a:cs typeface="Droid Sans"/>
                <a:sym typeface="Droid Sans"/>
              </a:defRPr>
            </a:lvl2pPr>
            <a:lvl3pPr lvl="2">
              <a:lnSpc>
                <a:spcPct val="115000"/>
              </a:lnSpc>
              <a:spcBef>
                <a:spcPts val="0"/>
              </a:spcBef>
              <a:spcAft>
                <a:spcPts val="1600"/>
              </a:spcAft>
              <a:buClr>
                <a:schemeClr val="dk2"/>
              </a:buClr>
              <a:buFont typeface="Droid Sans"/>
              <a:defRPr>
                <a:solidFill>
                  <a:schemeClr val="dk2"/>
                </a:solidFill>
                <a:latin typeface="Droid Sans"/>
                <a:ea typeface="Droid Sans"/>
                <a:cs typeface="Droid Sans"/>
                <a:sym typeface="Droid Sans"/>
              </a:defRPr>
            </a:lvl3pPr>
            <a:lvl4pPr lvl="3">
              <a:lnSpc>
                <a:spcPct val="115000"/>
              </a:lnSpc>
              <a:spcBef>
                <a:spcPts val="0"/>
              </a:spcBef>
              <a:spcAft>
                <a:spcPts val="1600"/>
              </a:spcAft>
              <a:buClr>
                <a:schemeClr val="dk2"/>
              </a:buClr>
              <a:buFont typeface="Droid Sans"/>
              <a:defRPr>
                <a:solidFill>
                  <a:schemeClr val="dk2"/>
                </a:solidFill>
                <a:latin typeface="Droid Sans"/>
                <a:ea typeface="Droid Sans"/>
                <a:cs typeface="Droid Sans"/>
                <a:sym typeface="Droid Sans"/>
              </a:defRPr>
            </a:lvl4pPr>
            <a:lvl5pPr lvl="4">
              <a:lnSpc>
                <a:spcPct val="115000"/>
              </a:lnSpc>
              <a:spcBef>
                <a:spcPts val="0"/>
              </a:spcBef>
              <a:spcAft>
                <a:spcPts val="1600"/>
              </a:spcAft>
              <a:buClr>
                <a:schemeClr val="dk2"/>
              </a:buClr>
              <a:buFont typeface="Droid Sans"/>
              <a:defRPr>
                <a:solidFill>
                  <a:schemeClr val="dk2"/>
                </a:solidFill>
                <a:latin typeface="Droid Sans"/>
                <a:ea typeface="Droid Sans"/>
                <a:cs typeface="Droid Sans"/>
                <a:sym typeface="Droid Sans"/>
              </a:defRPr>
            </a:lvl5pPr>
            <a:lvl6pPr lvl="5">
              <a:lnSpc>
                <a:spcPct val="115000"/>
              </a:lnSpc>
              <a:spcBef>
                <a:spcPts val="0"/>
              </a:spcBef>
              <a:spcAft>
                <a:spcPts val="1600"/>
              </a:spcAft>
              <a:buClr>
                <a:schemeClr val="dk2"/>
              </a:buClr>
              <a:buFont typeface="Droid Sans"/>
              <a:defRPr>
                <a:solidFill>
                  <a:schemeClr val="dk2"/>
                </a:solidFill>
                <a:latin typeface="Droid Sans"/>
                <a:ea typeface="Droid Sans"/>
                <a:cs typeface="Droid Sans"/>
                <a:sym typeface="Droid Sans"/>
              </a:defRPr>
            </a:lvl6pPr>
            <a:lvl7pPr lvl="6">
              <a:lnSpc>
                <a:spcPct val="115000"/>
              </a:lnSpc>
              <a:spcBef>
                <a:spcPts val="0"/>
              </a:spcBef>
              <a:spcAft>
                <a:spcPts val="1600"/>
              </a:spcAft>
              <a:buClr>
                <a:schemeClr val="dk2"/>
              </a:buClr>
              <a:buFont typeface="Droid Sans"/>
              <a:defRPr>
                <a:solidFill>
                  <a:schemeClr val="dk2"/>
                </a:solidFill>
                <a:latin typeface="Droid Sans"/>
                <a:ea typeface="Droid Sans"/>
                <a:cs typeface="Droid Sans"/>
                <a:sym typeface="Droid Sans"/>
              </a:defRPr>
            </a:lvl7pPr>
            <a:lvl8pPr lvl="7">
              <a:lnSpc>
                <a:spcPct val="115000"/>
              </a:lnSpc>
              <a:spcBef>
                <a:spcPts val="0"/>
              </a:spcBef>
              <a:spcAft>
                <a:spcPts val="1600"/>
              </a:spcAft>
              <a:buClr>
                <a:schemeClr val="dk2"/>
              </a:buClr>
              <a:buFont typeface="Droid Sans"/>
              <a:defRPr>
                <a:solidFill>
                  <a:schemeClr val="dk2"/>
                </a:solidFill>
                <a:latin typeface="Droid Sans"/>
                <a:ea typeface="Droid Sans"/>
                <a:cs typeface="Droid Sans"/>
                <a:sym typeface="Droid Sans"/>
              </a:defRPr>
            </a:lvl8pPr>
            <a:lvl9pPr lvl="8">
              <a:lnSpc>
                <a:spcPct val="115000"/>
              </a:lnSpc>
              <a:spcBef>
                <a:spcPts val="0"/>
              </a:spcBef>
              <a:spcAft>
                <a:spcPts val="1600"/>
              </a:spcAft>
              <a:buClr>
                <a:schemeClr val="dk2"/>
              </a:buClr>
              <a:buFont typeface="Droid Sans"/>
              <a:defRPr>
                <a:solidFill>
                  <a:schemeClr val="dk2"/>
                </a:solidFill>
                <a:latin typeface="Droid Sans"/>
                <a:ea typeface="Droid Sans"/>
                <a:cs typeface="Droid Sans"/>
                <a:sym typeface="Droid Sans"/>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200">
                <a:solidFill>
                  <a:schemeClr val="dk2"/>
                </a:solidFill>
                <a:latin typeface="Droid Sans"/>
                <a:ea typeface="Droid Sans"/>
                <a:cs typeface="Droid Sans"/>
                <a:sym typeface="Droid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0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collectedny.org" TargetMode="External"/><Relationship Id="rId4" Type="http://schemas.openxmlformats.org/officeDocument/2006/relationships/hyperlink" Target="http://www.acces.nysed.gov/hse/tasc-test-and-item-specifications" TargetMode="External"/><Relationship Id="rId9" Type="http://schemas.openxmlformats.org/officeDocument/2006/relationships/hyperlink" Target="http://learn.genetics.utah.edu" TargetMode="External"/><Relationship Id="rId5" Type="http://schemas.openxmlformats.org/officeDocument/2006/relationships/hyperlink" Target="http://www.tasctest.com/resources.html" TargetMode="External"/><Relationship Id="rId6" Type="http://schemas.openxmlformats.org/officeDocument/2006/relationships/hyperlink" Target="http://www.nextgenscience.org" TargetMode="External"/><Relationship Id="rId7" Type="http://schemas.openxmlformats.org/officeDocument/2006/relationships/hyperlink" Target="http://www.nap.edu/read/13165" TargetMode="External"/><Relationship Id="rId8" Type="http://schemas.openxmlformats.org/officeDocument/2006/relationships/hyperlink" Target="http://www.nysedregents.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hyperlink" Target="mailto:eric.appleton@cuny.edu" TargetMode="External"/><Relationship Id="rId4" Type="http://schemas.openxmlformats.org/officeDocument/2006/relationships/hyperlink" Target="mailto:darvin@datarecognitioncorp.com" TargetMode="External"/><Relationship Id="rId5" Type="http://schemas.openxmlformats.org/officeDocument/2006/relationships/hyperlink" Target="mailto:kate.brandt@cuny.edu" TargetMode="External"/><Relationship Id="rId6" Type="http://schemas.openxmlformats.org/officeDocument/2006/relationships/hyperlink" Target="mailto:timothy.jones@nysed.gov" TargetMode="External"/><Relationship Id="rId7" Type="http://schemas.openxmlformats.org/officeDocument/2006/relationships/hyperlink" Target="mailto:mark.trushkowsky@cuny.edu" TargetMode="External"/><Relationship Id="rId8" Type="http://schemas.openxmlformats.org/officeDocument/2006/relationships/hyperlink" Target="https://goo.gl/M8jcu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05.png"/><Relationship Id="rId4" Type="http://schemas.openxmlformats.org/officeDocument/2006/relationships/image" Target="../media/image01.jpg"/><Relationship Id="rId5" Type="http://schemas.openxmlformats.org/officeDocument/2006/relationships/image" Target="../media/image02.jpg"/><Relationship Id="rId6" Type="http://schemas.openxmlformats.org/officeDocument/2006/relationships/image" Target="../media/image04.jpg"/><Relationship Id="rId7" Type="http://schemas.openxmlformats.org/officeDocument/2006/relationships/image" Target="../media/image0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09.jpg"/><Relationship Id="rId4" Type="http://schemas.openxmlformats.org/officeDocument/2006/relationships/image" Target="../media/image12.jpg"/><Relationship Id="rId5" Type="http://schemas.openxmlformats.org/officeDocument/2006/relationships/image" Target="../media/image07.png"/><Relationship Id="rId6" Type="http://schemas.openxmlformats.org/officeDocument/2006/relationships/image" Target="../media/image10.jpg"/><Relationship Id="rId7"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0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pic>
        <p:nvPicPr>
          <p:cNvPr id="56" name="Shape 56"/>
          <p:cNvPicPr preferRelativeResize="0"/>
          <p:nvPr/>
        </p:nvPicPr>
        <p:blipFill>
          <a:blip r:embed="rId3">
            <a:alphaModFix/>
          </a:blip>
          <a:stretch>
            <a:fillRect/>
          </a:stretch>
        </p:blipFill>
        <p:spPr>
          <a:xfrm>
            <a:off x="1747825" y="2899775"/>
            <a:ext cx="5648325" cy="1181100"/>
          </a:xfrm>
          <a:prstGeom prst="rect">
            <a:avLst/>
          </a:prstGeom>
          <a:noFill/>
          <a:ln>
            <a:noFill/>
          </a:ln>
        </p:spPr>
      </p:pic>
      <p:sp>
        <p:nvSpPr>
          <p:cNvPr id="57" name="Shape 57"/>
          <p:cNvSpPr txBox="1"/>
          <p:nvPr/>
        </p:nvSpPr>
        <p:spPr>
          <a:xfrm>
            <a:off x="0" y="905675"/>
            <a:ext cx="9144000" cy="730200"/>
          </a:xfrm>
          <a:prstGeom prst="rect">
            <a:avLst/>
          </a:prstGeom>
          <a:noFill/>
          <a:ln>
            <a:noFill/>
          </a:ln>
        </p:spPr>
        <p:txBody>
          <a:bodyPr anchorCtr="0" anchor="ctr" bIns="91425" lIns="91425" rIns="91425" tIns="91425">
            <a:noAutofit/>
          </a:bodyPr>
          <a:lstStyle/>
          <a:p>
            <a:pPr lvl="0" rtl="0">
              <a:spcBef>
                <a:spcPts val="0"/>
              </a:spcBef>
              <a:buNone/>
            </a:pPr>
            <a:r>
              <a:rPr lang="en" sz="1800">
                <a:solidFill>
                  <a:srgbClr val="666666"/>
                </a:solidFill>
                <a:latin typeface="Droid Sans"/>
                <a:ea typeface="Droid Sans"/>
                <a:cs typeface="Droid Sans"/>
                <a:sym typeface="Droid Sans"/>
              </a:rPr>
              <a:t>While we’re waiting to begin</a:t>
            </a:r>
            <a:r>
              <a:rPr lang="en" sz="1800">
                <a:solidFill>
                  <a:srgbClr val="666666"/>
                </a:solidFill>
                <a:latin typeface="Droid Sans"/>
                <a:ea typeface="Droid Sans"/>
                <a:cs typeface="Droid Sans"/>
                <a:sym typeface="Droid Sans"/>
              </a:rPr>
              <a:t>, please introduce yourself through the chat:</a:t>
            </a:r>
          </a:p>
        </p:txBody>
      </p:sp>
      <p:cxnSp>
        <p:nvCxnSpPr>
          <p:cNvPr id="58" name="Shape 58"/>
          <p:cNvCxnSpPr/>
          <p:nvPr/>
        </p:nvCxnSpPr>
        <p:spPr>
          <a:xfrm flipH="1">
            <a:off x="6924475" y="1431450"/>
            <a:ext cx="309300" cy="2128200"/>
          </a:xfrm>
          <a:prstGeom prst="straightConnector1">
            <a:avLst/>
          </a:prstGeom>
          <a:noFill/>
          <a:ln cap="flat" cmpd="sng" w="28575">
            <a:solidFill>
              <a:srgbClr val="FF9900"/>
            </a:solidFill>
            <a:prstDash val="solid"/>
            <a:round/>
            <a:headEnd len="lg" w="lg" type="none"/>
            <a:tailEnd len="lg" w="lg" type="triangle"/>
          </a:ln>
        </p:spPr>
      </p:cxnSp>
      <p:sp>
        <p:nvSpPr>
          <p:cNvPr id="59" name="Shape 59"/>
          <p:cNvSpPr txBox="1"/>
          <p:nvPr/>
        </p:nvSpPr>
        <p:spPr>
          <a:xfrm>
            <a:off x="130600" y="4256325"/>
            <a:ext cx="8844600" cy="768600"/>
          </a:xfrm>
          <a:prstGeom prst="rect">
            <a:avLst/>
          </a:prstGeom>
          <a:noFill/>
          <a:ln>
            <a:noFill/>
          </a:ln>
        </p:spPr>
        <p:txBody>
          <a:bodyPr anchorCtr="0" anchor="ctr" bIns="91425" lIns="91425" rIns="91425" tIns="91425">
            <a:noAutofit/>
          </a:bodyPr>
          <a:lstStyle/>
          <a:p>
            <a:pPr lvl="0" rtl="0">
              <a:spcBef>
                <a:spcPts val="0"/>
              </a:spcBef>
              <a:buNone/>
            </a:pPr>
            <a:r>
              <a:rPr lang="en">
                <a:solidFill>
                  <a:srgbClr val="666666"/>
                </a:solidFill>
                <a:latin typeface="Droid Sans"/>
                <a:ea typeface="Droid Sans"/>
                <a:cs typeface="Droid Sans"/>
                <a:sym typeface="Droid Sans"/>
              </a:rPr>
              <a:t>If you don’t have audio through your computer, you can connect to the webinar through your phone. Dial (605) 562-0020 and enter access code 577-791-372.</a:t>
            </a:r>
          </a:p>
        </p:txBody>
      </p:sp>
      <p:sp>
        <p:nvSpPr>
          <p:cNvPr id="60" name="Shape 60"/>
          <p:cNvSpPr txBox="1"/>
          <p:nvPr/>
        </p:nvSpPr>
        <p:spPr>
          <a:xfrm>
            <a:off x="103050" y="1581275"/>
            <a:ext cx="4974900" cy="1089900"/>
          </a:xfrm>
          <a:prstGeom prst="rect">
            <a:avLst/>
          </a:prstGeom>
          <a:noFill/>
          <a:ln>
            <a:noFill/>
          </a:ln>
        </p:spPr>
        <p:txBody>
          <a:bodyPr anchorCtr="0" anchor="t" bIns="91425" lIns="91425" rIns="91425" tIns="91425">
            <a:noAutofit/>
          </a:bodyPr>
          <a:lstStyle/>
          <a:p>
            <a:pPr indent="-342900" lvl="0" marL="457200" rtl="0">
              <a:spcBef>
                <a:spcPts val="0"/>
              </a:spcBef>
              <a:spcAft>
                <a:spcPts val="1000"/>
              </a:spcAft>
              <a:buClr>
                <a:srgbClr val="666666"/>
              </a:buClr>
              <a:buSzPct val="100000"/>
              <a:buFont typeface="Droid Sans"/>
              <a:buChar char="●"/>
            </a:pPr>
            <a:r>
              <a:rPr lang="en" sz="1800">
                <a:solidFill>
                  <a:srgbClr val="666666"/>
                </a:solidFill>
                <a:latin typeface="Droid Sans"/>
                <a:ea typeface="Droid Sans"/>
                <a:cs typeface="Droid Sans"/>
                <a:sym typeface="Droid Sans"/>
              </a:rPr>
              <a:t>Name, role, program, region</a:t>
            </a:r>
          </a:p>
          <a:p>
            <a:pPr indent="-342900" lvl="0" marL="457200" rtl="0">
              <a:spcBef>
                <a:spcPts val="0"/>
              </a:spcBef>
              <a:spcAft>
                <a:spcPts val="1000"/>
              </a:spcAft>
              <a:buClr>
                <a:srgbClr val="666666"/>
              </a:buClr>
              <a:buSzPct val="100000"/>
              <a:buFont typeface="Droid Sans"/>
              <a:buChar char="●"/>
            </a:pPr>
            <a:r>
              <a:rPr lang="en" sz="1800">
                <a:solidFill>
                  <a:srgbClr val="666666"/>
                </a:solidFill>
                <a:latin typeface="Droid Sans"/>
                <a:ea typeface="Droid Sans"/>
                <a:cs typeface="Droid Sans"/>
                <a:sym typeface="Droid Sans"/>
              </a:rPr>
              <a:t>What is one thing you hope to get out of today’s webinar?</a:t>
            </a:r>
          </a:p>
        </p:txBody>
      </p:sp>
      <p:sp>
        <p:nvSpPr>
          <p:cNvPr id="61" name="Shape 61"/>
          <p:cNvSpPr txBox="1"/>
          <p:nvPr>
            <p:ph idx="4294967295" type="ctrTitle"/>
          </p:nvPr>
        </p:nvSpPr>
        <p:spPr>
          <a:xfrm>
            <a:off x="132000" y="42450"/>
            <a:ext cx="8903100" cy="730200"/>
          </a:xfrm>
          <a:prstGeom prst="rect">
            <a:avLst/>
          </a:prstGeom>
        </p:spPr>
        <p:txBody>
          <a:bodyPr anchorCtr="0" anchor="t" bIns="91425" lIns="91425" rIns="91425" tIns="91425">
            <a:noAutofit/>
          </a:bodyPr>
          <a:lstStyle/>
          <a:p>
            <a:pPr lvl="0" rtl="0">
              <a:spcBef>
                <a:spcPts val="0"/>
              </a:spcBef>
              <a:buNone/>
            </a:pPr>
            <a:r>
              <a:rPr lang="en"/>
              <a:t>Exploring the TASC Science Item Specifications</a:t>
            </a:r>
          </a:p>
          <a:p>
            <a:pPr lvl="0" rtl="0">
              <a:spcBef>
                <a:spcPts val="0"/>
              </a:spcBef>
              <a:buNone/>
            </a:pPr>
            <a:r>
              <a:rPr lang="en" sz="2000">
                <a:solidFill>
                  <a:srgbClr val="6AA84F"/>
                </a:solidFill>
              </a:rPr>
              <a:t>July 11th, 2016</a:t>
            </a:r>
          </a:p>
        </p:txBody>
      </p:sp>
      <p:sp>
        <p:nvSpPr>
          <p:cNvPr id="62" name="Shape 62"/>
          <p:cNvSpPr txBox="1"/>
          <p:nvPr/>
        </p:nvSpPr>
        <p:spPr>
          <a:xfrm>
            <a:off x="5983050" y="549725"/>
            <a:ext cx="3007200" cy="476400"/>
          </a:xfrm>
          <a:prstGeom prst="rect">
            <a:avLst/>
          </a:prstGeom>
          <a:noFill/>
          <a:ln>
            <a:noFill/>
          </a:ln>
        </p:spPr>
        <p:txBody>
          <a:bodyPr anchorCtr="0" anchor="t" bIns="91425" lIns="91425" rIns="91425" tIns="91425">
            <a:noAutofit/>
          </a:bodyPr>
          <a:lstStyle/>
          <a:p>
            <a:pPr lvl="0" algn="r">
              <a:spcBef>
                <a:spcPts val="0"/>
              </a:spcBef>
              <a:buNone/>
            </a:pPr>
            <a:r>
              <a:rPr b="1" lang="en" sz="2400"/>
              <a:t>#CUNYHSE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140225"/>
            <a:ext cx="8520600" cy="1097100"/>
          </a:xfrm>
          <a:prstGeom prst="rect">
            <a:avLst/>
          </a:prstGeom>
        </p:spPr>
        <p:txBody>
          <a:bodyPr anchorCtr="0" anchor="t" bIns="91425" lIns="91425" rIns="91425" tIns="91425">
            <a:noAutofit/>
          </a:bodyPr>
          <a:lstStyle/>
          <a:p>
            <a:pPr lvl="0" rtl="0">
              <a:spcBef>
                <a:spcPts val="0"/>
              </a:spcBef>
              <a:buNone/>
            </a:pPr>
            <a:r>
              <a:rPr lang="en"/>
              <a:t>How do these statements connect to the diagram we just looked at?</a:t>
            </a:r>
          </a:p>
        </p:txBody>
      </p:sp>
      <p:sp>
        <p:nvSpPr>
          <p:cNvPr id="142" name="Shape 142"/>
          <p:cNvSpPr txBox="1"/>
          <p:nvPr>
            <p:ph idx="1" type="body"/>
          </p:nvPr>
        </p:nvSpPr>
        <p:spPr>
          <a:xfrm>
            <a:off x="311700" y="1161125"/>
            <a:ext cx="8520600" cy="3906300"/>
          </a:xfrm>
          <a:prstGeom prst="rect">
            <a:avLst/>
          </a:prstGeom>
        </p:spPr>
        <p:txBody>
          <a:bodyPr anchorCtr="0" anchor="t" bIns="91425" lIns="91425" rIns="91425" tIns="91425">
            <a:noAutofit/>
          </a:bodyPr>
          <a:lstStyle/>
          <a:p>
            <a:pPr lvl="0" rtl="0">
              <a:spcBef>
                <a:spcPts val="0"/>
              </a:spcBef>
              <a:spcAft>
                <a:spcPts val="600"/>
              </a:spcAft>
              <a:buNone/>
            </a:pPr>
            <a:r>
              <a:rPr lang="en" sz="1500"/>
              <a:t>The examinee will demonstrate understanding that...</a:t>
            </a:r>
          </a:p>
          <a:p>
            <a:pPr indent="-323850" lvl="0" marL="457200" rtl="0">
              <a:spcBef>
                <a:spcPts val="0"/>
              </a:spcBef>
              <a:spcAft>
                <a:spcPts val="600"/>
              </a:spcAft>
              <a:buSzPct val="100000"/>
            </a:pPr>
            <a:r>
              <a:rPr lang="en" sz="1500"/>
              <a:t>Zygotes contain all of the information necessary for growth, development, and eventual reproduction of the organism. </a:t>
            </a:r>
          </a:p>
          <a:p>
            <a:pPr indent="-323850" lvl="0" marL="457200" rtl="0">
              <a:spcBef>
                <a:spcPts val="0"/>
              </a:spcBef>
              <a:spcAft>
                <a:spcPts val="600"/>
              </a:spcAft>
              <a:buSzPct val="100000"/>
            </a:pPr>
            <a:r>
              <a:rPr lang="en" sz="1500"/>
              <a:t>Development is a highly regulated process involving mitosis and differentiation.</a:t>
            </a:r>
          </a:p>
          <a:p>
            <a:pPr indent="-323850" lvl="0" marL="457200" rtl="0">
              <a:spcBef>
                <a:spcPts val="0"/>
              </a:spcBef>
              <a:spcAft>
                <a:spcPts val="600"/>
              </a:spcAft>
              <a:buSzPct val="100000"/>
            </a:pPr>
            <a:r>
              <a:rPr lang="en" sz="1500"/>
              <a:t>In multicellular organisms, cell division is responsible for growth, maintenance, and repair.</a:t>
            </a:r>
          </a:p>
          <a:p>
            <a:pPr indent="-323850" lvl="0" marL="457200" rtl="0">
              <a:spcBef>
                <a:spcPts val="0"/>
              </a:spcBef>
              <a:spcAft>
                <a:spcPts val="600"/>
              </a:spcAft>
              <a:buSzPct val="100000"/>
            </a:pPr>
            <a:r>
              <a:rPr lang="en" sz="1500"/>
              <a:t>In one type of cell division, mitosis, chromosomes are duplicated and then separated into two identical and complete sets to be passed to each of the two resulting cells. In mitosis, the hereditary information is identical in all of the cells that result. </a:t>
            </a:r>
          </a:p>
          <a:p>
            <a:pPr indent="-323850" lvl="0" marL="457200" rtl="0">
              <a:spcBef>
                <a:spcPts val="0"/>
              </a:spcBef>
              <a:spcAft>
                <a:spcPts val="600"/>
              </a:spcAft>
              <a:buSzPct val="100000"/>
            </a:pPr>
            <a:r>
              <a:rPr lang="en" sz="1500"/>
              <a:t>The many body cells in an individual can be very different from one another, even though they are all descended from a single cell and thus have essentially identical genetic instructions because different parts of the genetic instructions are used in different types of cells and are influenced by the cell’s environment and past history.</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pic>
        <p:nvPicPr>
          <p:cNvPr descr="Image explaining cells, chromosomes, genes, DNA.jpg" id="147" name="Shape 147"/>
          <p:cNvPicPr preferRelativeResize="0"/>
          <p:nvPr/>
        </p:nvPicPr>
        <p:blipFill>
          <a:blip r:embed="rId3">
            <a:alphaModFix/>
          </a:blip>
          <a:stretch>
            <a:fillRect/>
          </a:stretch>
        </p:blipFill>
        <p:spPr>
          <a:xfrm>
            <a:off x="2626175" y="92225"/>
            <a:ext cx="3867899" cy="4928799"/>
          </a:xfrm>
          <a:prstGeom prst="rect">
            <a:avLst/>
          </a:prstGeom>
          <a:noFill/>
          <a:ln cap="flat" cmpd="sng" w="9525">
            <a:solidFill>
              <a:schemeClr val="dk2"/>
            </a:solidFill>
            <a:prstDash val="solid"/>
            <a:round/>
            <a:headEnd len="med" w="med" type="none"/>
            <a:tailEnd len="med" w="med"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140225"/>
            <a:ext cx="8520600" cy="572700"/>
          </a:xfrm>
          <a:prstGeom prst="rect">
            <a:avLst/>
          </a:prstGeom>
        </p:spPr>
        <p:txBody>
          <a:bodyPr anchorCtr="0" anchor="t" bIns="91425" lIns="91425" rIns="91425" tIns="91425">
            <a:noAutofit/>
          </a:bodyPr>
          <a:lstStyle/>
          <a:p>
            <a:pPr lvl="0" rtl="0">
              <a:spcBef>
                <a:spcPts val="0"/>
              </a:spcBef>
              <a:buNone/>
            </a:pPr>
            <a:r>
              <a:rPr lang="en"/>
              <a:t>Q&amp;A</a:t>
            </a:r>
          </a:p>
        </p:txBody>
      </p:sp>
      <p:sp>
        <p:nvSpPr>
          <p:cNvPr id="153" name="Shape 153"/>
          <p:cNvSpPr txBox="1"/>
          <p:nvPr>
            <p:ph idx="1" type="body"/>
          </p:nvPr>
        </p:nvSpPr>
        <p:spPr>
          <a:xfrm>
            <a:off x="311700" y="695275"/>
            <a:ext cx="8520600" cy="572700"/>
          </a:xfrm>
          <a:prstGeom prst="rect">
            <a:avLst/>
          </a:prstGeom>
        </p:spPr>
        <p:txBody>
          <a:bodyPr anchorCtr="0" anchor="t" bIns="91425" lIns="91425" rIns="91425" tIns="91425">
            <a:noAutofit/>
          </a:bodyPr>
          <a:lstStyle/>
          <a:p>
            <a:pPr lvl="0" rtl="0">
              <a:spcBef>
                <a:spcPts val="0"/>
              </a:spcBef>
              <a:buNone/>
            </a:pPr>
            <a:r>
              <a:rPr lang="en"/>
              <a:t>What questions do you have about any of the content we’ve just looked at?</a:t>
            </a:r>
          </a:p>
        </p:txBody>
      </p:sp>
      <p:sp>
        <p:nvSpPr>
          <p:cNvPr id="154" name="Shape 154"/>
          <p:cNvSpPr txBox="1"/>
          <p:nvPr>
            <p:ph idx="1" type="body"/>
          </p:nvPr>
        </p:nvSpPr>
        <p:spPr>
          <a:xfrm>
            <a:off x="311700" y="1469325"/>
            <a:ext cx="8520600" cy="3266700"/>
          </a:xfrm>
          <a:prstGeom prst="rect">
            <a:avLst/>
          </a:prstGeom>
          <a:solidFill>
            <a:srgbClr val="FFFFFF"/>
          </a:solidFill>
        </p:spPr>
        <p:txBody>
          <a:bodyPr anchorCtr="0" anchor="t" bIns="91425" lIns="91425" rIns="91425" tIns="91425">
            <a:noAutofit/>
          </a:bodyPr>
          <a:lstStyle/>
          <a:p>
            <a:pPr lvl="0">
              <a:spcBef>
                <a:spcPts val="0"/>
              </a:spcBef>
              <a:buNone/>
            </a:pPr>
            <a:r>
              <a:rPr b="1" lang="en"/>
              <a:t>Prediction Guide</a:t>
            </a:r>
          </a:p>
          <a:p>
            <a:pPr lvl="0" rtl="0">
              <a:spcBef>
                <a:spcPts val="0"/>
              </a:spcBef>
              <a:buNone/>
            </a:pPr>
            <a:r>
              <a:rPr lang="en"/>
              <a:t>Read each statement and decide whether you think it’s true or false.</a:t>
            </a:r>
          </a:p>
          <a:p>
            <a:pPr indent="-228600" lvl="0" marL="457200" rtl="0">
              <a:spcBef>
                <a:spcPts val="0"/>
              </a:spcBef>
              <a:spcAft>
                <a:spcPts val="1000"/>
              </a:spcAft>
              <a:buAutoNum type="arabicPeriod"/>
            </a:pPr>
            <a:r>
              <a:rPr lang="en"/>
              <a:t>The cell is the basic unit of life. </a:t>
            </a:r>
            <a:r>
              <a:rPr b="1" lang="en"/>
              <a:t>T</a:t>
            </a:r>
          </a:p>
          <a:p>
            <a:pPr indent="-228600" lvl="0" marL="457200" rtl="0">
              <a:spcBef>
                <a:spcPts val="0"/>
              </a:spcBef>
              <a:spcAft>
                <a:spcPts val="1000"/>
              </a:spcAft>
              <a:buAutoNum type="arabicPeriod"/>
            </a:pPr>
            <a:r>
              <a:rPr lang="en"/>
              <a:t>All organisms are made up of multiple cells. </a:t>
            </a:r>
            <a:r>
              <a:rPr b="1" lang="en"/>
              <a:t>F</a:t>
            </a:r>
          </a:p>
          <a:p>
            <a:pPr indent="-228600" lvl="0" marL="457200" rtl="0">
              <a:spcBef>
                <a:spcPts val="0"/>
              </a:spcBef>
              <a:spcAft>
                <a:spcPts val="1000"/>
              </a:spcAft>
              <a:buAutoNum type="arabicPeriod"/>
            </a:pPr>
            <a:r>
              <a:rPr lang="en"/>
              <a:t>Cells got their name because they looked like small rooms. </a:t>
            </a:r>
            <a:r>
              <a:rPr b="1" lang="en"/>
              <a:t>T</a:t>
            </a:r>
          </a:p>
          <a:p>
            <a:pPr indent="-228600" lvl="0" marL="457200" rtl="0">
              <a:spcBef>
                <a:spcPts val="0"/>
              </a:spcBef>
              <a:spcAft>
                <a:spcPts val="1000"/>
              </a:spcAft>
              <a:buAutoNum type="arabicPeriod"/>
            </a:pPr>
            <a:r>
              <a:rPr lang="en"/>
              <a:t>All animal cells look about the same. </a:t>
            </a:r>
            <a:r>
              <a:rPr b="1" lang="en"/>
              <a:t>F</a:t>
            </a:r>
          </a:p>
          <a:p>
            <a:pPr indent="-228600" lvl="0" marL="457200" rtl="0">
              <a:spcBef>
                <a:spcPts val="0"/>
              </a:spcBef>
              <a:spcAft>
                <a:spcPts val="1000"/>
              </a:spcAft>
              <a:buAutoNum type="arabicPeriod"/>
            </a:pPr>
            <a:r>
              <a:rPr lang="en"/>
              <a:t>Cell division happens only when an organism is growing. </a:t>
            </a:r>
            <a:r>
              <a:rPr b="1" lang="en"/>
              <a:t>F</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140225"/>
            <a:ext cx="8520600" cy="594600"/>
          </a:xfrm>
          <a:prstGeom prst="rect">
            <a:avLst/>
          </a:prstGeom>
        </p:spPr>
        <p:txBody>
          <a:bodyPr anchorCtr="0" anchor="t" bIns="91425" lIns="91425" rIns="91425" tIns="91425">
            <a:noAutofit/>
          </a:bodyPr>
          <a:lstStyle/>
          <a:p>
            <a:pPr lvl="0">
              <a:spcBef>
                <a:spcPts val="0"/>
              </a:spcBef>
              <a:buNone/>
            </a:pPr>
            <a:r>
              <a:rPr lang="en"/>
              <a:t>The TASC Item Specifications</a:t>
            </a:r>
          </a:p>
        </p:txBody>
      </p:sp>
      <p:sp>
        <p:nvSpPr>
          <p:cNvPr id="160" name="Shape 160"/>
          <p:cNvSpPr txBox="1"/>
          <p:nvPr>
            <p:ph idx="1" type="body"/>
          </p:nvPr>
        </p:nvSpPr>
        <p:spPr>
          <a:xfrm>
            <a:off x="311700" y="695275"/>
            <a:ext cx="8520600" cy="4190700"/>
          </a:xfrm>
          <a:prstGeom prst="rect">
            <a:avLst/>
          </a:prstGeom>
        </p:spPr>
        <p:txBody>
          <a:bodyPr anchorCtr="0" anchor="t" bIns="91425" lIns="91425" rIns="91425" tIns="91425">
            <a:noAutofit/>
          </a:bodyPr>
          <a:lstStyle/>
          <a:p>
            <a:pPr indent="-342900" lvl="0" marL="457200" marR="0" rtl="0" algn="l">
              <a:lnSpc>
                <a:spcPct val="115000"/>
              </a:lnSpc>
              <a:spcBef>
                <a:spcPts val="1000"/>
              </a:spcBef>
              <a:spcAft>
                <a:spcPts val="1000"/>
              </a:spcAft>
              <a:buClr>
                <a:schemeClr val="dk2"/>
              </a:buClr>
              <a:buSzPct val="100000"/>
              <a:buFont typeface="Droid Sans"/>
            </a:pPr>
            <a:r>
              <a:rPr lang="en"/>
              <a:t>What is covered in the TASC Science Test?</a:t>
            </a:r>
          </a:p>
          <a:p>
            <a:pPr indent="-342900" lvl="0" marL="457200" marR="0" rtl="0" algn="l">
              <a:lnSpc>
                <a:spcPct val="115000"/>
              </a:lnSpc>
              <a:spcBef>
                <a:spcPts val="1000"/>
              </a:spcBef>
              <a:spcAft>
                <a:spcPts val="1000"/>
              </a:spcAft>
              <a:buClr>
                <a:schemeClr val="dk2"/>
              </a:buClr>
              <a:buSzPct val="100000"/>
              <a:buFont typeface="Droid Sans"/>
            </a:pPr>
            <a:r>
              <a:rPr lang="en"/>
              <a:t>How are the specifications used in the test development process?</a:t>
            </a:r>
          </a:p>
          <a:p>
            <a:pPr indent="-228600" lvl="0" marL="457200" rtl="0">
              <a:spcBef>
                <a:spcPts val="0"/>
              </a:spcBef>
              <a:spcAft>
                <a:spcPts val="1000"/>
              </a:spcAft>
            </a:pPr>
            <a:r>
              <a:rPr lang="en"/>
              <a:t>How can teachers use the item specifications to prepare for instruction?</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311700" y="140225"/>
            <a:ext cx="8520600" cy="572700"/>
          </a:xfrm>
          <a:prstGeom prst="rect">
            <a:avLst/>
          </a:prstGeom>
        </p:spPr>
        <p:txBody>
          <a:bodyPr anchorCtr="0" anchor="t" bIns="91425" lIns="91425" rIns="91425" tIns="91425">
            <a:noAutofit/>
          </a:bodyPr>
          <a:lstStyle/>
          <a:p>
            <a:pPr lvl="0">
              <a:spcBef>
                <a:spcPts val="0"/>
              </a:spcBef>
              <a:buNone/>
            </a:pPr>
            <a:r>
              <a:rPr lang="en"/>
              <a:t>Q&amp;A</a:t>
            </a:r>
          </a:p>
        </p:txBody>
      </p:sp>
      <p:sp>
        <p:nvSpPr>
          <p:cNvPr id="166" name="Shape 166"/>
          <p:cNvSpPr txBox="1"/>
          <p:nvPr>
            <p:ph idx="1" type="body"/>
          </p:nvPr>
        </p:nvSpPr>
        <p:spPr>
          <a:xfrm>
            <a:off x="311700" y="695275"/>
            <a:ext cx="8520600" cy="4190700"/>
          </a:xfrm>
          <a:prstGeom prst="rect">
            <a:avLst/>
          </a:prstGeom>
        </p:spPr>
        <p:txBody>
          <a:bodyPr anchorCtr="0" anchor="t" bIns="91425" lIns="91425" rIns="91425" tIns="91425">
            <a:noAutofit/>
          </a:bodyPr>
          <a:lstStyle/>
          <a:p>
            <a:pPr lvl="0">
              <a:spcBef>
                <a:spcPts val="0"/>
              </a:spcBef>
              <a:buNone/>
            </a:pPr>
            <a:r>
              <a:rPr lang="en"/>
              <a:t>What questions do you have about the item specifications or the TASC Science test in general?</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140225"/>
            <a:ext cx="8520600" cy="572700"/>
          </a:xfrm>
          <a:prstGeom prst="rect">
            <a:avLst/>
          </a:prstGeom>
        </p:spPr>
        <p:txBody>
          <a:bodyPr anchorCtr="0" anchor="t" bIns="91425" lIns="91425" rIns="91425" tIns="91425">
            <a:noAutofit/>
          </a:bodyPr>
          <a:lstStyle/>
          <a:p>
            <a:pPr lvl="0">
              <a:spcBef>
                <a:spcPts val="0"/>
              </a:spcBef>
              <a:buNone/>
            </a:pPr>
            <a:r>
              <a:rPr lang="en"/>
              <a:t>Resources</a:t>
            </a:r>
          </a:p>
        </p:txBody>
      </p:sp>
      <p:sp>
        <p:nvSpPr>
          <p:cNvPr id="172" name="Shape 172"/>
          <p:cNvSpPr txBox="1"/>
          <p:nvPr/>
        </p:nvSpPr>
        <p:spPr>
          <a:xfrm>
            <a:off x="435425" y="789225"/>
            <a:ext cx="8041800" cy="3776100"/>
          </a:xfrm>
          <a:prstGeom prst="rect">
            <a:avLst/>
          </a:prstGeom>
          <a:noFill/>
          <a:ln>
            <a:noFill/>
          </a:ln>
        </p:spPr>
        <p:txBody>
          <a:bodyPr anchorCtr="0" anchor="t" bIns="91425" lIns="91425" rIns="91425" tIns="91425">
            <a:noAutofit/>
          </a:bodyPr>
          <a:lstStyle/>
          <a:p>
            <a:pPr indent="-342900" lvl="0" marL="457200" rtl="0">
              <a:lnSpc>
                <a:spcPct val="115000"/>
              </a:lnSpc>
              <a:spcBef>
                <a:spcPts val="600"/>
              </a:spcBef>
              <a:spcAft>
                <a:spcPts val="1000"/>
              </a:spcAft>
              <a:buClr>
                <a:schemeClr val="dk2"/>
              </a:buClr>
              <a:buSzPct val="100000"/>
              <a:buFont typeface="Droid Sans"/>
            </a:pPr>
            <a:r>
              <a:rPr lang="en" sz="1800">
                <a:solidFill>
                  <a:schemeClr val="dk2"/>
                </a:solidFill>
                <a:latin typeface="Droid Sans"/>
                <a:ea typeface="Droid Sans"/>
                <a:cs typeface="Droid Sans"/>
                <a:sym typeface="Droid Sans"/>
              </a:rPr>
              <a:t>CollectEdNY.org </a:t>
            </a:r>
            <a:r>
              <a:rPr lang="en" sz="1800" u="sng">
                <a:solidFill>
                  <a:schemeClr val="hlink"/>
                </a:solidFill>
                <a:latin typeface="Droid Sans"/>
                <a:ea typeface="Droid Sans"/>
                <a:cs typeface="Droid Sans"/>
                <a:sym typeface="Droid Sans"/>
                <a:hlinkClick r:id="rId3"/>
              </a:rPr>
              <a:t>http://collectedny.org</a:t>
            </a:r>
            <a:r>
              <a:rPr lang="en" sz="1800">
                <a:solidFill>
                  <a:schemeClr val="dk2"/>
                </a:solidFill>
                <a:latin typeface="Droid Sans"/>
                <a:ea typeface="Droid Sans"/>
                <a:cs typeface="Droid Sans"/>
                <a:sym typeface="Droid Sans"/>
              </a:rPr>
              <a:t> - recording of this webinar</a:t>
            </a:r>
          </a:p>
          <a:p>
            <a:pPr indent="-342900" lvl="0" marL="457200" rtl="0">
              <a:lnSpc>
                <a:spcPct val="115000"/>
              </a:lnSpc>
              <a:spcBef>
                <a:spcPts val="600"/>
              </a:spcBef>
              <a:spcAft>
                <a:spcPts val="1000"/>
              </a:spcAft>
              <a:buClr>
                <a:schemeClr val="dk2"/>
              </a:buClr>
              <a:buSzPct val="100000"/>
              <a:buFont typeface="Droid Sans"/>
            </a:pPr>
            <a:r>
              <a:rPr lang="en" sz="1800">
                <a:solidFill>
                  <a:schemeClr val="dk2"/>
                </a:solidFill>
                <a:latin typeface="Droid Sans"/>
                <a:ea typeface="Droid Sans"/>
                <a:cs typeface="Droid Sans"/>
                <a:sym typeface="Droid Sans"/>
              </a:rPr>
              <a:t>TASC Item Specifications </a:t>
            </a:r>
            <a:r>
              <a:rPr lang="en" sz="1800" u="sng">
                <a:solidFill>
                  <a:schemeClr val="accent5"/>
                </a:solidFill>
                <a:latin typeface="Droid Sans"/>
                <a:ea typeface="Droid Sans"/>
                <a:cs typeface="Droid Sans"/>
                <a:sym typeface="Droid Sans"/>
                <a:hlinkClick r:id="rId4"/>
              </a:rPr>
              <a:t>http://www.acces.nysed.gov/hse/tasc-test-and-item-specifications</a:t>
            </a:r>
            <a:r>
              <a:rPr lang="en" sz="1000"/>
              <a:t> </a:t>
            </a:r>
          </a:p>
          <a:p>
            <a:pPr indent="-342900" lvl="0" marL="457200" rtl="0">
              <a:lnSpc>
                <a:spcPct val="115000"/>
              </a:lnSpc>
              <a:spcBef>
                <a:spcPts val="600"/>
              </a:spcBef>
              <a:spcAft>
                <a:spcPts val="1000"/>
              </a:spcAft>
              <a:buClr>
                <a:schemeClr val="dk2"/>
              </a:buClr>
              <a:buSzPct val="100000"/>
              <a:buFont typeface="Droid Sans"/>
            </a:pPr>
            <a:r>
              <a:rPr lang="en" sz="1800">
                <a:solidFill>
                  <a:schemeClr val="dk2"/>
                </a:solidFill>
                <a:latin typeface="Droid Sans"/>
                <a:ea typeface="Droid Sans"/>
                <a:cs typeface="Droid Sans"/>
                <a:sym typeface="Droid Sans"/>
              </a:rPr>
              <a:t>TASC Blueprints </a:t>
            </a:r>
            <a:r>
              <a:rPr lang="en" sz="1800" u="sng">
                <a:solidFill>
                  <a:schemeClr val="accent5"/>
                </a:solidFill>
                <a:latin typeface="Droid Sans"/>
                <a:ea typeface="Droid Sans"/>
                <a:cs typeface="Droid Sans"/>
                <a:sym typeface="Droid Sans"/>
                <a:hlinkClick r:id="rId5"/>
              </a:rPr>
              <a:t>http://www.tasctest.com/resources.html</a:t>
            </a:r>
          </a:p>
          <a:p>
            <a:pPr indent="-342900" lvl="0" marL="457200" rtl="0">
              <a:lnSpc>
                <a:spcPct val="115000"/>
              </a:lnSpc>
              <a:spcBef>
                <a:spcPts val="600"/>
              </a:spcBef>
              <a:spcAft>
                <a:spcPts val="1000"/>
              </a:spcAft>
              <a:buClr>
                <a:schemeClr val="dk2"/>
              </a:buClr>
              <a:buSzPct val="100000"/>
              <a:buFont typeface="Droid Sans"/>
            </a:pPr>
            <a:r>
              <a:rPr lang="en" sz="1800">
                <a:solidFill>
                  <a:schemeClr val="dk2"/>
                </a:solidFill>
                <a:latin typeface="Droid Sans"/>
                <a:ea typeface="Droid Sans"/>
                <a:cs typeface="Droid Sans"/>
                <a:sym typeface="Droid Sans"/>
              </a:rPr>
              <a:t>Next Generation Science Standards </a:t>
            </a:r>
            <a:r>
              <a:rPr lang="en" sz="1800" u="sng">
                <a:solidFill>
                  <a:schemeClr val="accent5"/>
                </a:solidFill>
                <a:latin typeface="Droid Sans"/>
                <a:ea typeface="Droid Sans"/>
                <a:cs typeface="Droid Sans"/>
                <a:sym typeface="Droid Sans"/>
                <a:hlinkClick r:id="rId6"/>
              </a:rPr>
              <a:t>http://www.nextgenscience.org</a:t>
            </a:r>
          </a:p>
          <a:p>
            <a:pPr indent="-342900" lvl="0" marL="457200" rtl="0">
              <a:lnSpc>
                <a:spcPct val="115000"/>
              </a:lnSpc>
              <a:spcBef>
                <a:spcPts val="600"/>
              </a:spcBef>
              <a:spcAft>
                <a:spcPts val="1000"/>
              </a:spcAft>
              <a:buClr>
                <a:schemeClr val="dk2"/>
              </a:buClr>
              <a:buSzPct val="100000"/>
              <a:buFont typeface="Droid Sans"/>
            </a:pPr>
            <a:r>
              <a:rPr lang="en" sz="1800">
                <a:solidFill>
                  <a:schemeClr val="dk2"/>
                </a:solidFill>
                <a:latin typeface="Droid Sans"/>
                <a:ea typeface="Droid Sans"/>
                <a:cs typeface="Droid Sans"/>
                <a:sym typeface="Droid Sans"/>
              </a:rPr>
              <a:t>A Framework for K-12 Science Education </a:t>
            </a:r>
            <a:r>
              <a:rPr lang="en" sz="1800" u="sng">
                <a:solidFill>
                  <a:schemeClr val="accent5"/>
                </a:solidFill>
                <a:latin typeface="Droid Sans"/>
                <a:ea typeface="Droid Sans"/>
                <a:cs typeface="Droid Sans"/>
                <a:sym typeface="Droid Sans"/>
                <a:hlinkClick r:id="rId7"/>
              </a:rPr>
              <a:t>http://www.nap.edu/read/13165</a:t>
            </a:r>
          </a:p>
          <a:p>
            <a:pPr indent="-342900" lvl="0" marL="457200" rtl="0">
              <a:lnSpc>
                <a:spcPct val="115000"/>
              </a:lnSpc>
              <a:spcBef>
                <a:spcPts val="600"/>
              </a:spcBef>
              <a:spcAft>
                <a:spcPts val="1000"/>
              </a:spcAft>
              <a:buClr>
                <a:schemeClr val="dk2"/>
              </a:buClr>
              <a:buSzPct val="100000"/>
              <a:buFont typeface="Droid Sans"/>
            </a:pPr>
            <a:r>
              <a:rPr lang="en" sz="1800">
                <a:solidFill>
                  <a:schemeClr val="dk2"/>
                </a:solidFill>
                <a:latin typeface="Droid Sans"/>
                <a:ea typeface="Droid Sans"/>
                <a:cs typeface="Droid Sans"/>
                <a:sym typeface="Droid Sans"/>
              </a:rPr>
              <a:t>Past Regents Examinations </a:t>
            </a:r>
            <a:r>
              <a:rPr lang="en" sz="1800" u="sng">
                <a:solidFill>
                  <a:schemeClr val="hlink"/>
                </a:solidFill>
                <a:latin typeface="Droid Sans"/>
                <a:ea typeface="Droid Sans"/>
                <a:cs typeface="Droid Sans"/>
                <a:sym typeface="Droid Sans"/>
                <a:hlinkClick r:id="rId8"/>
              </a:rPr>
              <a:t>http://www.nysedregents.org</a:t>
            </a:r>
            <a:r>
              <a:rPr lang="en" sz="1800">
                <a:solidFill>
                  <a:schemeClr val="dk2"/>
                </a:solidFill>
                <a:latin typeface="Droid Sans"/>
                <a:ea typeface="Droid Sans"/>
                <a:cs typeface="Droid Sans"/>
                <a:sym typeface="Droid Sans"/>
              </a:rPr>
              <a:t> </a:t>
            </a:r>
          </a:p>
          <a:p>
            <a:pPr indent="-342900" lvl="0" marL="457200" rtl="0">
              <a:lnSpc>
                <a:spcPct val="115000"/>
              </a:lnSpc>
              <a:spcBef>
                <a:spcPts val="600"/>
              </a:spcBef>
              <a:spcAft>
                <a:spcPts val="1000"/>
              </a:spcAft>
              <a:buClr>
                <a:schemeClr val="dk2"/>
              </a:buClr>
              <a:buSzPct val="100000"/>
              <a:buFont typeface="Droid Sans"/>
            </a:pPr>
            <a:r>
              <a:rPr lang="en" sz="1800">
                <a:solidFill>
                  <a:schemeClr val="dk2"/>
                </a:solidFill>
                <a:latin typeface="Droid Sans"/>
                <a:ea typeface="Droid Sans"/>
                <a:cs typeface="Droid Sans"/>
                <a:sym typeface="Droid Sans"/>
              </a:rPr>
              <a:t>Learn.Genetics </a:t>
            </a:r>
            <a:r>
              <a:rPr lang="en" sz="1800" u="sng">
                <a:solidFill>
                  <a:schemeClr val="hlink"/>
                </a:solidFill>
                <a:latin typeface="Droid Sans"/>
                <a:ea typeface="Droid Sans"/>
                <a:cs typeface="Droid Sans"/>
                <a:sym typeface="Droid Sans"/>
                <a:hlinkClick r:id="rId9"/>
              </a:rPr>
              <a:t>http://learn.genetics.utah.edu</a:t>
            </a:r>
            <a:r>
              <a:rPr lang="en" sz="1800">
                <a:solidFill>
                  <a:schemeClr val="dk2"/>
                </a:solidFill>
                <a:latin typeface="Droid Sans"/>
                <a:ea typeface="Droid Sans"/>
                <a:cs typeface="Droid Sans"/>
                <a:sym typeface="Droid Sans"/>
              </a:rPr>
              <a:t> </a:t>
            </a:r>
          </a:p>
          <a:p>
            <a:pPr lv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265500" y="104800"/>
            <a:ext cx="4045200" cy="576300"/>
          </a:xfrm>
          <a:prstGeom prst="rect">
            <a:avLst/>
          </a:prstGeom>
        </p:spPr>
        <p:txBody>
          <a:bodyPr anchorCtr="0" anchor="t" bIns="91425" lIns="91425" rIns="91425" tIns="91425">
            <a:noAutofit/>
          </a:bodyPr>
          <a:lstStyle/>
          <a:p>
            <a:pPr lvl="0">
              <a:spcBef>
                <a:spcPts val="0"/>
              </a:spcBef>
              <a:buNone/>
            </a:pPr>
            <a:r>
              <a:rPr lang="en"/>
              <a:t>Feedback</a:t>
            </a:r>
          </a:p>
        </p:txBody>
      </p:sp>
      <p:sp>
        <p:nvSpPr>
          <p:cNvPr id="178" name="Shape 178"/>
          <p:cNvSpPr txBox="1"/>
          <p:nvPr>
            <p:ph idx="2" type="body"/>
          </p:nvPr>
        </p:nvSpPr>
        <p:spPr>
          <a:xfrm>
            <a:off x="4939500" y="250975"/>
            <a:ext cx="3837000" cy="4592700"/>
          </a:xfrm>
          <a:prstGeom prst="rect">
            <a:avLst/>
          </a:prstGeom>
        </p:spPr>
        <p:txBody>
          <a:bodyPr anchorCtr="0" anchor="t" bIns="91425" lIns="91425" rIns="91425" tIns="91425">
            <a:noAutofit/>
          </a:bodyPr>
          <a:lstStyle/>
          <a:p>
            <a:pPr lvl="0" rtl="0">
              <a:spcBef>
                <a:spcPts val="0"/>
              </a:spcBef>
              <a:spcAft>
                <a:spcPts val="1000"/>
              </a:spcAft>
              <a:buNone/>
            </a:pPr>
            <a:r>
              <a:rPr b="1" lang="en"/>
              <a:t>Contact Us:</a:t>
            </a:r>
          </a:p>
          <a:p>
            <a:pPr lvl="0" rtl="0">
              <a:lnSpc>
                <a:spcPct val="100000"/>
              </a:lnSpc>
              <a:spcBef>
                <a:spcPts val="0"/>
              </a:spcBef>
              <a:spcAft>
                <a:spcPts val="1000"/>
              </a:spcAft>
              <a:buNone/>
            </a:pPr>
            <a:r>
              <a:rPr lang="en">
                <a:solidFill>
                  <a:schemeClr val="dk2"/>
                </a:solidFill>
              </a:rPr>
              <a:t>Eric Appleton, CUNY</a:t>
            </a:r>
            <a:br>
              <a:rPr lang="en">
                <a:solidFill>
                  <a:schemeClr val="dk2"/>
                </a:solidFill>
              </a:rPr>
            </a:br>
            <a:r>
              <a:rPr lang="en" u="sng">
                <a:solidFill>
                  <a:schemeClr val="hlink"/>
                </a:solidFill>
                <a:hlinkClick r:id="rId3"/>
              </a:rPr>
              <a:t>eric.appleton@cuny.edu</a:t>
            </a:r>
            <a:r>
              <a:rPr lang="en">
                <a:solidFill>
                  <a:schemeClr val="dk2"/>
                </a:solidFill>
              </a:rPr>
              <a:t> </a:t>
            </a:r>
          </a:p>
          <a:p>
            <a:pPr lvl="0" rtl="0">
              <a:lnSpc>
                <a:spcPct val="100000"/>
              </a:lnSpc>
              <a:spcBef>
                <a:spcPts val="0"/>
              </a:spcBef>
              <a:spcAft>
                <a:spcPts val="1000"/>
              </a:spcAft>
              <a:buNone/>
            </a:pPr>
            <a:r>
              <a:rPr lang="en">
                <a:solidFill>
                  <a:schemeClr val="dk2"/>
                </a:solidFill>
              </a:rPr>
              <a:t>Deedra Arvin, DRC</a:t>
            </a:r>
            <a:br>
              <a:rPr lang="en">
                <a:solidFill>
                  <a:schemeClr val="dk2"/>
                </a:solidFill>
              </a:rPr>
            </a:br>
            <a:r>
              <a:rPr lang="en" u="sng">
                <a:solidFill>
                  <a:schemeClr val="hlink"/>
                </a:solidFill>
                <a:hlinkClick r:id="rId4"/>
              </a:rPr>
              <a:t>darvin@datarecognitioncorp.com</a:t>
            </a:r>
            <a:r>
              <a:rPr lang="en">
                <a:solidFill>
                  <a:schemeClr val="dk2"/>
                </a:solidFill>
              </a:rPr>
              <a:t>  </a:t>
            </a:r>
          </a:p>
          <a:p>
            <a:pPr lvl="0" rtl="0">
              <a:lnSpc>
                <a:spcPct val="100000"/>
              </a:lnSpc>
              <a:spcBef>
                <a:spcPts val="0"/>
              </a:spcBef>
              <a:spcAft>
                <a:spcPts val="1000"/>
              </a:spcAft>
              <a:buNone/>
            </a:pPr>
            <a:r>
              <a:rPr lang="en">
                <a:solidFill>
                  <a:schemeClr val="dk2"/>
                </a:solidFill>
              </a:rPr>
              <a:t>Kate Brandt, CUNY</a:t>
            </a:r>
            <a:br>
              <a:rPr lang="en">
                <a:solidFill>
                  <a:schemeClr val="dk2"/>
                </a:solidFill>
              </a:rPr>
            </a:br>
            <a:r>
              <a:rPr lang="en" u="sng">
                <a:solidFill>
                  <a:schemeClr val="hlink"/>
                </a:solidFill>
                <a:hlinkClick r:id="rId5"/>
              </a:rPr>
              <a:t>kate.brandt@cuny.edu</a:t>
            </a:r>
            <a:r>
              <a:rPr lang="en">
                <a:solidFill>
                  <a:schemeClr val="dk2"/>
                </a:solidFill>
              </a:rPr>
              <a:t> </a:t>
            </a:r>
          </a:p>
          <a:p>
            <a:pPr lvl="0" rtl="0">
              <a:lnSpc>
                <a:spcPct val="100000"/>
              </a:lnSpc>
              <a:spcBef>
                <a:spcPts val="0"/>
              </a:spcBef>
              <a:spcAft>
                <a:spcPts val="1000"/>
              </a:spcAft>
              <a:buNone/>
            </a:pPr>
            <a:r>
              <a:rPr lang="en">
                <a:solidFill>
                  <a:schemeClr val="dk2"/>
                </a:solidFill>
              </a:rPr>
              <a:t>Tim Jones, NYSED</a:t>
            </a:r>
            <a:br>
              <a:rPr lang="en">
                <a:solidFill>
                  <a:schemeClr val="dk2"/>
                </a:solidFill>
              </a:rPr>
            </a:br>
            <a:r>
              <a:rPr lang="en" u="sng">
                <a:solidFill>
                  <a:schemeClr val="hlink"/>
                </a:solidFill>
                <a:hlinkClick r:id="rId6"/>
              </a:rPr>
              <a:t>timothy.jones@nysed.gov</a:t>
            </a:r>
            <a:r>
              <a:rPr lang="en">
                <a:solidFill>
                  <a:schemeClr val="dk2"/>
                </a:solidFill>
              </a:rPr>
              <a:t> </a:t>
            </a:r>
          </a:p>
          <a:p>
            <a:pPr lvl="0" rtl="0">
              <a:lnSpc>
                <a:spcPct val="100000"/>
              </a:lnSpc>
              <a:spcBef>
                <a:spcPts val="0"/>
              </a:spcBef>
              <a:spcAft>
                <a:spcPts val="1000"/>
              </a:spcAft>
              <a:buNone/>
            </a:pPr>
            <a:r>
              <a:rPr lang="en">
                <a:solidFill>
                  <a:schemeClr val="dk2"/>
                </a:solidFill>
              </a:rPr>
              <a:t>Mark Trushkowsky, CUNY</a:t>
            </a:r>
            <a:br>
              <a:rPr lang="en">
                <a:solidFill>
                  <a:schemeClr val="dk2"/>
                </a:solidFill>
              </a:rPr>
            </a:br>
            <a:r>
              <a:rPr lang="en" u="sng">
                <a:solidFill>
                  <a:schemeClr val="hlink"/>
                </a:solidFill>
                <a:hlinkClick r:id="rId7"/>
              </a:rPr>
              <a:t>mark.trushkowsky@cuny.edu</a:t>
            </a:r>
            <a:r>
              <a:rPr lang="en">
                <a:solidFill>
                  <a:schemeClr val="dk2"/>
                </a:solidFill>
              </a:rPr>
              <a:t> </a:t>
            </a:r>
          </a:p>
          <a:p>
            <a:pPr lvl="0" rtl="0">
              <a:lnSpc>
                <a:spcPct val="100000"/>
              </a:lnSpc>
              <a:spcBef>
                <a:spcPts val="0"/>
              </a:spcBef>
              <a:spcAft>
                <a:spcPts val="1000"/>
              </a:spcAft>
              <a:buNone/>
            </a:pPr>
            <a:r>
              <a:t/>
            </a:r>
            <a:endParaRPr/>
          </a:p>
        </p:txBody>
      </p:sp>
      <p:sp>
        <p:nvSpPr>
          <p:cNvPr id="179" name="Shape 179"/>
          <p:cNvSpPr txBox="1"/>
          <p:nvPr>
            <p:ph idx="1" type="subTitle"/>
          </p:nvPr>
        </p:nvSpPr>
        <p:spPr>
          <a:xfrm>
            <a:off x="265500" y="759724"/>
            <a:ext cx="4045200" cy="1055700"/>
          </a:xfrm>
          <a:prstGeom prst="rect">
            <a:avLst/>
          </a:prstGeom>
        </p:spPr>
        <p:txBody>
          <a:bodyPr anchorCtr="0" anchor="t" bIns="91425" lIns="91425" rIns="91425" tIns="91425">
            <a:noAutofit/>
          </a:bodyPr>
          <a:lstStyle/>
          <a:p>
            <a:pPr indent="-228600" lvl="0" marL="457200" rtl="0" algn="l">
              <a:lnSpc>
                <a:spcPct val="115000"/>
              </a:lnSpc>
              <a:spcBef>
                <a:spcPts val="0"/>
              </a:spcBef>
              <a:spcAft>
                <a:spcPts val="1600"/>
              </a:spcAft>
              <a:buClr>
                <a:srgbClr val="666666"/>
              </a:buClr>
              <a:buFont typeface="Arial"/>
              <a:buChar char="●"/>
            </a:pPr>
            <a:r>
              <a:rPr lang="en"/>
              <a:t>Was this useful? How could it be improved? Should we do more webinars?</a:t>
            </a:r>
          </a:p>
        </p:txBody>
      </p:sp>
      <p:sp>
        <p:nvSpPr>
          <p:cNvPr id="180" name="Shape 180"/>
          <p:cNvSpPr txBox="1"/>
          <p:nvPr>
            <p:ph type="title"/>
          </p:nvPr>
        </p:nvSpPr>
        <p:spPr>
          <a:xfrm>
            <a:off x="215300" y="2522550"/>
            <a:ext cx="4045200" cy="576300"/>
          </a:xfrm>
          <a:prstGeom prst="rect">
            <a:avLst/>
          </a:prstGeom>
        </p:spPr>
        <p:txBody>
          <a:bodyPr anchorCtr="0" anchor="t" bIns="91425" lIns="91425" rIns="91425" tIns="91425">
            <a:noAutofit/>
          </a:bodyPr>
          <a:lstStyle/>
          <a:p>
            <a:pPr lvl="0" rtl="0">
              <a:spcBef>
                <a:spcPts val="0"/>
              </a:spcBef>
              <a:buNone/>
            </a:pPr>
            <a:r>
              <a:rPr lang="en"/>
              <a:t>Next Steps</a:t>
            </a:r>
          </a:p>
        </p:txBody>
      </p:sp>
      <p:sp>
        <p:nvSpPr>
          <p:cNvPr id="181" name="Shape 181"/>
          <p:cNvSpPr txBox="1"/>
          <p:nvPr>
            <p:ph idx="1" type="subTitle"/>
          </p:nvPr>
        </p:nvSpPr>
        <p:spPr>
          <a:xfrm>
            <a:off x="215300" y="3177474"/>
            <a:ext cx="4045200" cy="1055700"/>
          </a:xfrm>
          <a:prstGeom prst="rect">
            <a:avLst/>
          </a:prstGeom>
        </p:spPr>
        <p:txBody>
          <a:bodyPr anchorCtr="0" anchor="t" bIns="91425" lIns="91425" rIns="91425" tIns="91425">
            <a:noAutofit/>
          </a:bodyPr>
          <a:lstStyle/>
          <a:p>
            <a:pPr indent="-228600" lvl="0" marL="457200" rtl="0" algn="l">
              <a:lnSpc>
                <a:spcPct val="115000"/>
              </a:lnSpc>
              <a:spcBef>
                <a:spcPts val="0"/>
              </a:spcBef>
              <a:spcAft>
                <a:spcPts val="1600"/>
              </a:spcAft>
              <a:buClr>
                <a:schemeClr val="dk2"/>
              </a:buClr>
            </a:pPr>
            <a:r>
              <a:rPr lang="en">
                <a:solidFill>
                  <a:schemeClr val="dk2"/>
                </a:solidFill>
              </a:rPr>
              <a:t>Teaching ideas for the Item Specs: </a:t>
            </a:r>
            <a:r>
              <a:rPr lang="en" u="sng">
                <a:solidFill>
                  <a:schemeClr val="accent5"/>
                </a:solidFill>
                <a:hlinkClick r:id="rId8"/>
              </a:rPr>
              <a:t>https://goo.gl/M8jcuX</a:t>
            </a:r>
            <a:r>
              <a:rPr lang="en">
                <a:solidFill>
                  <a:schemeClr val="dk2"/>
                </a:solidFill>
              </a:rPr>
              <a:t>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311700" y="140225"/>
            <a:ext cx="8520600" cy="572700"/>
          </a:xfrm>
          <a:prstGeom prst="rect">
            <a:avLst/>
          </a:prstGeom>
        </p:spPr>
        <p:txBody>
          <a:bodyPr anchorCtr="0" anchor="t" bIns="91425" lIns="91425" rIns="91425" tIns="91425">
            <a:noAutofit/>
          </a:bodyPr>
          <a:lstStyle/>
          <a:p>
            <a:pPr lvl="0">
              <a:spcBef>
                <a:spcPts val="0"/>
              </a:spcBef>
              <a:buNone/>
            </a:pPr>
            <a:r>
              <a:rPr lang="en"/>
              <a:t>Notes about this webinar</a:t>
            </a:r>
          </a:p>
        </p:txBody>
      </p:sp>
      <p:sp>
        <p:nvSpPr>
          <p:cNvPr id="68" name="Shape 68"/>
          <p:cNvSpPr txBox="1"/>
          <p:nvPr>
            <p:ph idx="1" type="body"/>
          </p:nvPr>
        </p:nvSpPr>
        <p:spPr>
          <a:xfrm>
            <a:off x="311700" y="695275"/>
            <a:ext cx="8520600" cy="4190700"/>
          </a:xfrm>
          <a:prstGeom prst="rect">
            <a:avLst/>
          </a:prstGeom>
        </p:spPr>
        <p:txBody>
          <a:bodyPr anchorCtr="0" anchor="t" bIns="91425" lIns="91425" rIns="91425" tIns="91425">
            <a:noAutofit/>
          </a:bodyPr>
          <a:lstStyle/>
          <a:p>
            <a:pPr indent="-228600" lvl="0" marL="457200" rtl="0">
              <a:spcBef>
                <a:spcPts val="0"/>
              </a:spcBef>
              <a:spcAft>
                <a:spcPts val="1000"/>
              </a:spcAft>
            </a:pPr>
            <a:r>
              <a:rPr lang="en"/>
              <a:t>All participants have been muted. </a:t>
            </a:r>
          </a:p>
          <a:p>
            <a:pPr indent="-228600" lvl="0" marL="457200">
              <a:spcBef>
                <a:spcPts val="0"/>
              </a:spcBef>
              <a:spcAft>
                <a:spcPts val="1000"/>
              </a:spcAft>
            </a:pPr>
            <a:r>
              <a:rPr lang="en"/>
              <a:t>If you have a technical question or problem, please send a private </a:t>
            </a:r>
            <a:r>
              <a:rPr lang="en"/>
              <a:t>chat message </a:t>
            </a:r>
            <a:r>
              <a:rPr lang="en"/>
              <a:t>to Eric.</a:t>
            </a:r>
          </a:p>
          <a:p>
            <a:pPr indent="-228600" lvl="0" marL="457200">
              <a:spcBef>
                <a:spcPts val="0"/>
              </a:spcBef>
              <a:spcAft>
                <a:spcPts val="1000"/>
              </a:spcAft>
            </a:pPr>
            <a:r>
              <a:rPr lang="en"/>
              <a:t>If you have any questions you would like us to address, please post them in the chat box at any point during our presentations. Mark will be monitoring these questions and panelists will respond during the Q&amp;A sections of today’s session.</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311700" y="140225"/>
            <a:ext cx="8520600" cy="572700"/>
          </a:xfrm>
          <a:prstGeom prst="rect">
            <a:avLst/>
          </a:prstGeom>
        </p:spPr>
        <p:txBody>
          <a:bodyPr anchorCtr="0" anchor="t" bIns="91425" lIns="91425" rIns="91425" tIns="91425">
            <a:noAutofit/>
          </a:bodyPr>
          <a:lstStyle/>
          <a:p>
            <a:pPr lvl="0">
              <a:spcBef>
                <a:spcPts val="0"/>
              </a:spcBef>
              <a:buNone/>
            </a:pPr>
            <a:r>
              <a:rPr lang="en"/>
              <a:t>Goals</a:t>
            </a:r>
          </a:p>
        </p:txBody>
      </p:sp>
      <p:sp>
        <p:nvSpPr>
          <p:cNvPr id="74" name="Shape 74"/>
          <p:cNvSpPr txBox="1"/>
          <p:nvPr>
            <p:ph idx="1" type="body"/>
          </p:nvPr>
        </p:nvSpPr>
        <p:spPr>
          <a:xfrm>
            <a:off x="311700" y="695275"/>
            <a:ext cx="8520600" cy="4190700"/>
          </a:xfrm>
          <a:prstGeom prst="rect">
            <a:avLst/>
          </a:prstGeom>
        </p:spPr>
        <p:txBody>
          <a:bodyPr anchorCtr="0" anchor="t" bIns="91425" lIns="91425" rIns="91425" tIns="91425">
            <a:noAutofit/>
          </a:bodyPr>
          <a:lstStyle/>
          <a:p>
            <a:pPr lvl="0">
              <a:spcBef>
                <a:spcPts val="1000"/>
              </a:spcBef>
              <a:spcAft>
                <a:spcPts val="1000"/>
              </a:spcAft>
              <a:buNone/>
            </a:pPr>
            <a:r>
              <a:rPr lang="en"/>
              <a:t>We </a:t>
            </a:r>
            <a:r>
              <a:rPr lang="en">
                <a:solidFill>
                  <a:srgbClr val="666666"/>
                </a:solidFill>
              </a:rPr>
              <a:t>hope</a:t>
            </a:r>
            <a:r>
              <a:rPr lang="en"/>
              <a:t> that teachers will leave with:</a:t>
            </a:r>
          </a:p>
          <a:p>
            <a:pPr indent="-228600" lvl="0" marL="457200">
              <a:spcBef>
                <a:spcPts val="1000"/>
              </a:spcBef>
              <a:spcAft>
                <a:spcPts val="1000"/>
              </a:spcAft>
            </a:pPr>
            <a:r>
              <a:rPr lang="en"/>
              <a:t>An understanding of the TASC item specifications documents</a:t>
            </a:r>
          </a:p>
          <a:p>
            <a:pPr indent="-228600" lvl="0" marL="457200">
              <a:spcBef>
                <a:spcPts val="1000"/>
              </a:spcBef>
              <a:spcAft>
                <a:spcPts val="1000"/>
              </a:spcAft>
            </a:pPr>
            <a:r>
              <a:rPr lang="en"/>
              <a:t>An understanding of the content emphasized in </a:t>
            </a:r>
            <a:r>
              <a:rPr lang="en"/>
              <a:t>LS1-4 (cellular division)</a:t>
            </a:r>
          </a:p>
          <a:p>
            <a:pPr indent="-228600" lvl="0" marL="457200">
              <a:spcBef>
                <a:spcPts val="1000"/>
              </a:spcBef>
              <a:spcAft>
                <a:spcPts val="1000"/>
              </a:spcAft>
            </a:pPr>
            <a:r>
              <a:rPr lang="en"/>
              <a:t>Some ideas for exploring the item specifications document and other resources related to content on the TASC science test</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idx="4294967295" type="ctrTitle"/>
          </p:nvPr>
        </p:nvSpPr>
        <p:spPr>
          <a:xfrm>
            <a:off x="132000" y="194850"/>
            <a:ext cx="8903100" cy="730200"/>
          </a:xfrm>
          <a:prstGeom prst="rect">
            <a:avLst/>
          </a:prstGeom>
        </p:spPr>
        <p:txBody>
          <a:bodyPr anchorCtr="0" anchor="t" bIns="91425" lIns="91425" rIns="91425" tIns="91425">
            <a:noAutofit/>
          </a:bodyPr>
          <a:lstStyle/>
          <a:p>
            <a:pPr lvl="0" rtl="0" algn="ctr">
              <a:spcBef>
                <a:spcPts val="0"/>
              </a:spcBef>
              <a:buNone/>
            </a:pPr>
            <a:r>
              <a:rPr lang="en"/>
              <a:t>Today’s Presenters</a:t>
            </a:r>
          </a:p>
        </p:txBody>
      </p:sp>
      <p:sp>
        <p:nvSpPr>
          <p:cNvPr id="80" name="Shape 80"/>
          <p:cNvSpPr txBox="1"/>
          <p:nvPr>
            <p:ph idx="4294967295" type="subTitle"/>
          </p:nvPr>
        </p:nvSpPr>
        <p:spPr>
          <a:xfrm>
            <a:off x="998850" y="3309575"/>
            <a:ext cx="6226500" cy="730200"/>
          </a:xfrm>
          <a:prstGeom prst="rect">
            <a:avLst/>
          </a:prstGeom>
        </p:spPr>
        <p:txBody>
          <a:bodyPr anchorCtr="0" anchor="t" bIns="91425" lIns="91425" rIns="91425" tIns="91425">
            <a:noAutofit/>
          </a:bodyPr>
          <a:lstStyle/>
          <a:p>
            <a:pPr lvl="0" rtl="0">
              <a:spcBef>
                <a:spcPts val="0"/>
              </a:spcBef>
              <a:spcAft>
                <a:spcPts val="0"/>
              </a:spcAft>
              <a:buNone/>
            </a:pPr>
            <a:r>
              <a:rPr b="1" lang="en" sz="1800">
                <a:solidFill>
                  <a:srgbClr val="666666"/>
                </a:solidFill>
              </a:rPr>
              <a:t>Tim Jones</a:t>
            </a:r>
            <a:r>
              <a:rPr lang="en" sz="1800">
                <a:solidFill>
                  <a:srgbClr val="666666"/>
                </a:solidFill>
              </a:rPr>
              <a:t>, </a:t>
            </a:r>
            <a:r>
              <a:rPr lang="en" sz="1800"/>
              <a:t>Associate for Instructional Services</a:t>
            </a:r>
            <a:r>
              <a:rPr lang="en">
                <a:solidFill>
                  <a:srgbClr val="666666"/>
                </a:solidFill>
              </a:rPr>
              <a:t>,</a:t>
            </a:r>
            <a:br>
              <a:rPr lang="en">
                <a:solidFill>
                  <a:srgbClr val="666666"/>
                </a:solidFill>
              </a:rPr>
            </a:br>
            <a:r>
              <a:rPr lang="en" sz="1800">
                <a:solidFill>
                  <a:srgbClr val="666666"/>
                </a:solidFill>
              </a:rPr>
              <a:t>New York State Education Department</a:t>
            </a:r>
          </a:p>
        </p:txBody>
      </p:sp>
      <p:pic>
        <p:nvPicPr>
          <p:cNvPr id="81" name="Shape 81"/>
          <p:cNvPicPr preferRelativeResize="0"/>
          <p:nvPr/>
        </p:nvPicPr>
        <p:blipFill>
          <a:blip r:embed="rId3">
            <a:alphaModFix/>
          </a:blip>
          <a:stretch>
            <a:fillRect/>
          </a:stretch>
        </p:blipFill>
        <p:spPr>
          <a:xfrm>
            <a:off x="220450" y="3123461"/>
            <a:ext cx="778399" cy="1034470"/>
          </a:xfrm>
          <a:prstGeom prst="rect">
            <a:avLst/>
          </a:prstGeom>
          <a:noFill/>
          <a:ln cap="flat" cmpd="sng" w="9525">
            <a:solidFill>
              <a:srgbClr val="000000"/>
            </a:solidFill>
            <a:prstDash val="solid"/>
            <a:round/>
            <a:headEnd len="med" w="med" type="none"/>
            <a:tailEnd len="med" w="med" type="none"/>
          </a:ln>
        </p:spPr>
      </p:pic>
      <p:pic>
        <p:nvPicPr>
          <p:cNvPr descr="Kate Brandt" id="82" name="Shape 82"/>
          <p:cNvPicPr preferRelativeResize="0"/>
          <p:nvPr/>
        </p:nvPicPr>
        <p:blipFill>
          <a:blip r:embed="rId4">
            <a:alphaModFix/>
          </a:blip>
          <a:stretch>
            <a:fillRect/>
          </a:stretch>
        </p:blipFill>
        <p:spPr>
          <a:xfrm>
            <a:off x="8139312" y="2486850"/>
            <a:ext cx="791674" cy="822505"/>
          </a:xfrm>
          <a:prstGeom prst="rect">
            <a:avLst/>
          </a:prstGeom>
          <a:noFill/>
          <a:ln cap="flat" cmpd="sng" w="9525">
            <a:solidFill>
              <a:srgbClr val="000000"/>
            </a:solidFill>
            <a:prstDash val="solid"/>
            <a:round/>
            <a:headEnd len="med" w="med" type="none"/>
            <a:tailEnd len="med" w="med" type="none"/>
          </a:ln>
        </p:spPr>
      </p:pic>
      <p:sp>
        <p:nvSpPr>
          <p:cNvPr id="83" name="Shape 83"/>
          <p:cNvSpPr txBox="1"/>
          <p:nvPr>
            <p:ph idx="4294967295" type="subTitle"/>
          </p:nvPr>
        </p:nvSpPr>
        <p:spPr>
          <a:xfrm>
            <a:off x="1232100" y="2521300"/>
            <a:ext cx="6896100" cy="730200"/>
          </a:xfrm>
          <a:prstGeom prst="rect">
            <a:avLst/>
          </a:prstGeom>
        </p:spPr>
        <p:txBody>
          <a:bodyPr anchorCtr="0" anchor="t" bIns="91425" lIns="91425" rIns="91425" tIns="91425">
            <a:noAutofit/>
          </a:bodyPr>
          <a:lstStyle/>
          <a:p>
            <a:pPr lvl="0" rtl="0" algn="r">
              <a:spcBef>
                <a:spcPts val="0"/>
              </a:spcBef>
              <a:buNone/>
            </a:pPr>
            <a:r>
              <a:rPr b="1" lang="en" sz="1800">
                <a:solidFill>
                  <a:srgbClr val="666666"/>
                </a:solidFill>
              </a:rPr>
              <a:t>Kate Brandt</a:t>
            </a:r>
            <a:r>
              <a:rPr lang="en" sz="1800"/>
              <a:t>, ELA Professional Developer</a:t>
            </a:r>
            <a:r>
              <a:rPr lang="en">
                <a:solidFill>
                  <a:srgbClr val="666666"/>
                </a:solidFill>
              </a:rPr>
              <a:t>, </a:t>
            </a:r>
            <a:br>
              <a:rPr lang="en">
                <a:solidFill>
                  <a:srgbClr val="666666"/>
                </a:solidFill>
              </a:rPr>
            </a:br>
            <a:r>
              <a:rPr lang="en"/>
              <a:t>CUNY Adult Literacy/HSE Program</a:t>
            </a:r>
          </a:p>
        </p:txBody>
      </p:sp>
      <p:sp>
        <p:nvSpPr>
          <p:cNvPr id="84" name="Shape 84"/>
          <p:cNvSpPr txBox="1"/>
          <p:nvPr>
            <p:ph idx="4294967295" type="subTitle"/>
          </p:nvPr>
        </p:nvSpPr>
        <p:spPr>
          <a:xfrm>
            <a:off x="998850" y="1733025"/>
            <a:ext cx="6960000" cy="730200"/>
          </a:xfrm>
          <a:prstGeom prst="rect">
            <a:avLst/>
          </a:prstGeom>
        </p:spPr>
        <p:txBody>
          <a:bodyPr anchorCtr="0" anchor="t" bIns="91425" lIns="91425" rIns="91425" tIns="91425">
            <a:noAutofit/>
          </a:bodyPr>
          <a:lstStyle/>
          <a:p>
            <a:pPr lvl="0" rtl="0">
              <a:spcBef>
                <a:spcPts val="0"/>
              </a:spcBef>
              <a:buNone/>
            </a:pPr>
            <a:r>
              <a:rPr b="1" lang="en" sz="1800">
                <a:solidFill>
                  <a:srgbClr val="666666"/>
                </a:solidFill>
              </a:rPr>
              <a:t>Deedra Arvin</a:t>
            </a:r>
            <a:r>
              <a:rPr lang="en" sz="1800">
                <a:solidFill>
                  <a:srgbClr val="666666"/>
                </a:solidFill>
              </a:rPr>
              <a:t>, Test Development Program Manager, </a:t>
            </a:r>
            <a:br>
              <a:rPr lang="en">
                <a:solidFill>
                  <a:srgbClr val="666666"/>
                </a:solidFill>
              </a:rPr>
            </a:br>
            <a:r>
              <a:rPr lang="en" sz="1800">
                <a:solidFill>
                  <a:srgbClr val="666666"/>
                </a:solidFill>
              </a:rPr>
              <a:t>Data Reco</a:t>
            </a:r>
            <a:r>
              <a:rPr lang="en">
                <a:solidFill>
                  <a:srgbClr val="666666"/>
                </a:solidFill>
              </a:rPr>
              <a:t>gnition </a:t>
            </a:r>
            <a:r>
              <a:rPr lang="en" sz="1800">
                <a:solidFill>
                  <a:srgbClr val="666666"/>
                </a:solidFill>
              </a:rPr>
              <a:t>C</a:t>
            </a:r>
            <a:r>
              <a:rPr lang="en">
                <a:solidFill>
                  <a:srgbClr val="666666"/>
                </a:solidFill>
              </a:rPr>
              <a:t>orporation |</a:t>
            </a:r>
            <a:r>
              <a:rPr lang="en" sz="1800">
                <a:solidFill>
                  <a:srgbClr val="666666"/>
                </a:solidFill>
              </a:rPr>
              <a:t> CTB</a:t>
            </a:r>
          </a:p>
        </p:txBody>
      </p:sp>
      <p:sp>
        <p:nvSpPr>
          <p:cNvPr id="85" name="Shape 85"/>
          <p:cNvSpPr txBox="1"/>
          <p:nvPr>
            <p:ph idx="4294967295" type="subTitle"/>
          </p:nvPr>
        </p:nvSpPr>
        <p:spPr>
          <a:xfrm>
            <a:off x="1168200" y="4097850"/>
            <a:ext cx="6960000" cy="730200"/>
          </a:xfrm>
          <a:prstGeom prst="rect">
            <a:avLst/>
          </a:prstGeom>
        </p:spPr>
        <p:txBody>
          <a:bodyPr anchorCtr="0" anchor="t" bIns="91425" lIns="91425" rIns="91425" tIns="91425">
            <a:noAutofit/>
          </a:bodyPr>
          <a:lstStyle/>
          <a:p>
            <a:pPr lvl="0" rtl="0" algn="r">
              <a:spcBef>
                <a:spcPts val="0"/>
              </a:spcBef>
              <a:buNone/>
            </a:pPr>
            <a:r>
              <a:rPr b="1" lang="en">
                <a:solidFill>
                  <a:srgbClr val="666666"/>
                </a:solidFill>
              </a:rPr>
              <a:t>Mark Trushkowsky</a:t>
            </a:r>
            <a:r>
              <a:rPr lang="en">
                <a:solidFill>
                  <a:srgbClr val="666666"/>
                </a:solidFill>
              </a:rPr>
              <a:t>, Math</a:t>
            </a:r>
            <a:r>
              <a:rPr lang="en" sz="1800"/>
              <a:t> Professional Developer</a:t>
            </a:r>
            <a:r>
              <a:rPr lang="en">
                <a:solidFill>
                  <a:srgbClr val="666666"/>
                </a:solidFill>
              </a:rPr>
              <a:t>,</a:t>
            </a:r>
            <a:br>
              <a:rPr lang="en">
                <a:solidFill>
                  <a:srgbClr val="666666"/>
                </a:solidFill>
              </a:rPr>
            </a:br>
            <a:r>
              <a:rPr lang="en"/>
              <a:t>CUNY Adult Literacy/HSE Program</a:t>
            </a:r>
          </a:p>
        </p:txBody>
      </p:sp>
      <p:sp>
        <p:nvSpPr>
          <p:cNvPr id="86" name="Shape 86"/>
          <p:cNvSpPr txBox="1"/>
          <p:nvPr>
            <p:ph idx="4294967295" type="subTitle"/>
          </p:nvPr>
        </p:nvSpPr>
        <p:spPr>
          <a:xfrm>
            <a:off x="1168200" y="944750"/>
            <a:ext cx="6960000" cy="730200"/>
          </a:xfrm>
          <a:prstGeom prst="rect">
            <a:avLst/>
          </a:prstGeom>
        </p:spPr>
        <p:txBody>
          <a:bodyPr anchorCtr="0" anchor="t" bIns="91425" lIns="91425" rIns="91425" tIns="91425">
            <a:noAutofit/>
          </a:bodyPr>
          <a:lstStyle/>
          <a:p>
            <a:pPr lvl="0" rtl="0" algn="r">
              <a:spcBef>
                <a:spcPts val="0"/>
              </a:spcBef>
              <a:buNone/>
            </a:pPr>
            <a:r>
              <a:rPr b="1" lang="en">
                <a:solidFill>
                  <a:srgbClr val="666666"/>
                </a:solidFill>
              </a:rPr>
              <a:t>Eric Appleton</a:t>
            </a:r>
            <a:r>
              <a:rPr lang="en">
                <a:solidFill>
                  <a:srgbClr val="666666"/>
                </a:solidFill>
              </a:rPr>
              <a:t>, Math &amp; Science</a:t>
            </a:r>
            <a:r>
              <a:rPr lang="en" sz="1800"/>
              <a:t> Professional Developer</a:t>
            </a:r>
            <a:r>
              <a:rPr lang="en">
                <a:solidFill>
                  <a:srgbClr val="666666"/>
                </a:solidFill>
              </a:rPr>
              <a:t>,</a:t>
            </a:r>
            <a:br>
              <a:rPr lang="en">
                <a:solidFill>
                  <a:srgbClr val="666666"/>
                </a:solidFill>
              </a:rPr>
            </a:br>
            <a:r>
              <a:rPr lang="en" sz="1800">
                <a:solidFill>
                  <a:srgbClr val="666666"/>
                </a:solidFill>
              </a:rPr>
              <a:t>CUNY Adult Literacy/HSE Program</a:t>
            </a:r>
          </a:p>
        </p:txBody>
      </p:sp>
      <p:pic>
        <p:nvPicPr>
          <p:cNvPr descr="http://2.gravatar.com/avatar/918d034029b5f4627c3f34dfd4c9de1d" id="87" name="Shape 87"/>
          <p:cNvPicPr preferRelativeResize="0"/>
          <p:nvPr/>
        </p:nvPicPr>
        <p:blipFill>
          <a:blip r:embed="rId5">
            <a:alphaModFix/>
          </a:blip>
          <a:stretch>
            <a:fillRect/>
          </a:stretch>
        </p:blipFill>
        <p:spPr>
          <a:xfrm>
            <a:off x="8139313" y="1040012"/>
            <a:ext cx="791675" cy="791675"/>
          </a:xfrm>
          <a:prstGeom prst="rect">
            <a:avLst/>
          </a:prstGeom>
          <a:noFill/>
          <a:ln cap="flat" cmpd="sng" w="9525">
            <a:solidFill>
              <a:srgbClr val="000000"/>
            </a:solidFill>
            <a:prstDash val="solid"/>
            <a:round/>
            <a:headEnd len="med" w="med" type="none"/>
            <a:tailEnd len="med" w="med" type="none"/>
          </a:ln>
        </p:spPr>
      </p:pic>
      <p:pic>
        <p:nvPicPr>
          <p:cNvPr descr="http://0.gravatar.com/avatar/48d086f2f7df5407a9e8ae0c1b33110b" id="88" name="Shape 88"/>
          <p:cNvPicPr preferRelativeResize="0"/>
          <p:nvPr/>
        </p:nvPicPr>
        <p:blipFill>
          <a:blip r:embed="rId6">
            <a:alphaModFix/>
          </a:blip>
          <a:stretch>
            <a:fillRect/>
          </a:stretch>
        </p:blipFill>
        <p:spPr>
          <a:xfrm>
            <a:off x="8145937" y="4003550"/>
            <a:ext cx="778400" cy="778400"/>
          </a:xfrm>
          <a:prstGeom prst="rect">
            <a:avLst/>
          </a:prstGeom>
          <a:noFill/>
          <a:ln cap="flat" cmpd="sng" w="9525">
            <a:solidFill>
              <a:srgbClr val="000000"/>
            </a:solidFill>
            <a:prstDash val="solid"/>
            <a:round/>
            <a:headEnd len="med" w="med" type="none"/>
            <a:tailEnd len="med" w="med" type="none"/>
          </a:ln>
        </p:spPr>
      </p:pic>
      <p:pic>
        <p:nvPicPr>
          <p:cNvPr id="89" name="Shape 89"/>
          <p:cNvPicPr preferRelativeResize="0"/>
          <p:nvPr/>
        </p:nvPicPr>
        <p:blipFill>
          <a:blip r:embed="rId7">
            <a:alphaModFix/>
          </a:blip>
          <a:stretch>
            <a:fillRect/>
          </a:stretch>
        </p:blipFill>
        <p:spPr>
          <a:xfrm>
            <a:off x="220449" y="1682825"/>
            <a:ext cx="778400" cy="882725"/>
          </a:xfrm>
          <a:prstGeom prst="rect">
            <a:avLst/>
          </a:prstGeom>
          <a:noFill/>
          <a:ln cap="flat" cmpd="sng" w="9525">
            <a:solidFill>
              <a:schemeClr val="dk2"/>
            </a:solidFill>
            <a:prstDash val="solid"/>
            <a:round/>
            <a:headEnd len="med" w="med" type="none"/>
            <a:tailEnd len="med" w="med"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311700" y="140225"/>
            <a:ext cx="8520600" cy="572700"/>
          </a:xfrm>
          <a:prstGeom prst="rect">
            <a:avLst/>
          </a:prstGeom>
        </p:spPr>
        <p:txBody>
          <a:bodyPr anchorCtr="0" anchor="t" bIns="91425" lIns="91425" rIns="91425" tIns="91425">
            <a:noAutofit/>
          </a:bodyPr>
          <a:lstStyle/>
          <a:p>
            <a:pPr lvl="0">
              <a:spcBef>
                <a:spcPts val="0"/>
              </a:spcBef>
              <a:buNone/>
            </a:pPr>
            <a:r>
              <a:rPr lang="en"/>
              <a:t>Agenda</a:t>
            </a:r>
          </a:p>
        </p:txBody>
      </p:sp>
      <p:sp>
        <p:nvSpPr>
          <p:cNvPr id="95" name="Shape 95"/>
          <p:cNvSpPr txBox="1"/>
          <p:nvPr>
            <p:ph idx="1" type="body"/>
          </p:nvPr>
        </p:nvSpPr>
        <p:spPr>
          <a:xfrm>
            <a:off x="311700" y="695275"/>
            <a:ext cx="8520600" cy="4190700"/>
          </a:xfrm>
          <a:prstGeom prst="rect">
            <a:avLst/>
          </a:prstGeom>
        </p:spPr>
        <p:txBody>
          <a:bodyPr anchorCtr="0" anchor="t" bIns="91425" lIns="91425" rIns="91425" tIns="91425">
            <a:noAutofit/>
          </a:bodyPr>
          <a:lstStyle/>
          <a:p>
            <a:pPr indent="-228600" lvl="0" marL="457200" rtl="0">
              <a:spcBef>
                <a:spcPts val="0"/>
              </a:spcBef>
              <a:spcAft>
                <a:spcPts val="1000"/>
              </a:spcAft>
            </a:pPr>
            <a:r>
              <a:rPr lang="en"/>
              <a:t>Launch</a:t>
            </a:r>
          </a:p>
          <a:p>
            <a:pPr indent="-228600" lvl="0" marL="457200" rtl="0">
              <a:spcBef>
                <a:spcPts val="0"/>
              </a:spcBef>
              <a:spcAft>
                <a:spcPts val="1000"/>
              </a:spcAft>
            </a:pPr>
            <a:r>
              <a:rPr lang="en"/>
              <a:t>Evidence Statements for LS1-4 (cellular division)</a:t>
            </a:r>
          </a:p>
          <a:p>
            <a:pPr indent="-228600" lvl="1" marL="914400" rtl="0">
              <a:spcBef>
                <a:spcPts val="0"/>
              </a:spcBef>
              <a:spcAft>
                <a:spcPts val="1000"/>
              </a:spcAft>
            </a:pPr>
            <a:r>
              <a:rPr lang="en"/>
              <a:t>Q&amp;A</a:t>
            </a:r>
          </a:p>
          <a:p>
            <a:pPr indent="-228600" lvl="0" marL="457200" rtl="0">
              <a:spcBef>
                <a:spcPts val="0"/>
              </a:spcBef>
              <a:spcAft>
                <a:spcPts val="1000"/>
              </a:spcAft>
            </a:pPr>
            <a:r>
              <a:rPr lang="en"/>
              <a:t>Overview of the TASC blueprints and item specifications </a:t>
            </a:r>
          </a:p>
          <a:p>
            <a:pPr indent="-228600" lvl="1" marL="914400" rtl="0">
              <a:spcBef>
                <a:spcPts val="0"/>
              </a:spcBef>
              <a:spcAft>
                <a:spcPts val="1000"/>
              </a:spcAft>
            </a:pPr>
            <a:r>
              <a:rPr lang="en"/>
              <a:t>Q&amp;A</a:t>
            </a:r>
          </a:p>
          <a:p>
            <a:pPr indent="-228600" lvl="0" marL="457200" rtl="0">
              <a:spcBef>
                <a:spcPts val="0"/>
              </a:spcBef>
              <a:spcAft>
                <a:spcPts val="1000"/>
              </a:spcAft>
            </a:pPr>
            <a:r>
              <a:rPr lang="en"/>
              <a:t>Feedback</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140225"/>
            <a:ext cx="8520600" cy="572700"/>
          </a:xfrm>
          <a:prstGeom prst="rect">
            <a:avLst/>
          </a:prstGeom>
        </p:spPr>
        <p:txBody>
          <a:bodyPr anchorCtr="0" anchor="t" bIns="91425" lIns="91425" rIns="91425" tIns="91425">
            <a:noAutofit/>
          </a:bodyPr>
          <a:lstStyle/>
          <a:p>
            <a:pPr lvl="0">
              <a:spcBef>
                <a:spcPts val="0"/>
              </a:spcBef>
              <a:buNone/>
            </a:pPr>
            <a:r>
              <a:rPr lang="en"/>
              <a:t>Prediction Guide</a:t>
            </a:r>
          </a:p>
        </p:txBody>
      </p:sp>
      <p:sp>
        <p:nvSpPr>
          <p:cNvPr id="101" name="Shape 101"/>
          <p:cNvSpPr txBox="1"/>
          <p:nvPr>
            <p:ph idx="1" type="body"/>
          </p:nvPr>
        </p:nvSpPr>
        <p:spPr>
          <a:xfrm>
            <a:off x="311700" y="695275"/>
            <a:ext cx="8520600" cy="4343700"/>
          </a:xfrm>
          <a:prstGeom prst="rect">
            <a:avLst/>
          </a:prstGeom>
        </p:spPr>
        <p:txBody>
          <a:bodyPr anchorCtr="0" anchor="t" bIns="91425" lIns="91425" rIns="91425" tIns="91425">
            <a:noAutofit/>
          </a:bodyPr>
          <a:lstStyle/>
          <a:p>
            <a:pPr lvl="0">
              <a:spcBef>
                <a:spcPts val="0"/>
              </a:spcBef>
              <a:buNone/>
            </a:pPr>
            <a:r>
              <a:rPr lang="en"/>
              <a:t>Read each statement and decide whether you think it’s true or false.</a:t>
            </a:r>
          </a:p>
          <a:p>
            <a:pPr indent="-228600" lvl="0" marL="457200" rtl="0">
              <a:spcBef>
                <a:spcPts val="0"/>
              </a:spcBef>
              <a:spcAft>
                <a:spcPts val="1000"/>
              </a:spcAft>
              <a:buAutoNum type="arabicPeriod"/>
            </a:pPr>
            <a:r>
              <a:rPr lang="en"/>
              <a:t>The cell is the basic unit of life.</a:t>
            </a:r>
          </a:p>
          <a:p>
            <a:pPr indent="-228600" lvl="0" marL="457200" rtl="0">
              <a:spcBef>
                <a:spcPts val="0"/>
              </a:spcBef>
              <a:spcAft>
                <a:spcPts val="1000"/>
              </a:spcAft>
              <a:buAutoNum type="arabicPeriod"/>
            </a:pPr>
            <a:r>
              <a:rPr lang="en"/>
              <a:t>All organisms are made up of multiple cells.</a:t>
            </a:r>
          </a:p>
          <a:p>
            <a:pPr indent="-228600" lvl="0" marL="457200" rtl="0">
              <a:spcBef>
                <a:spcPts val="0"/>
              </a:spcBef>
              <a:spcAft>
                <a:spcPts val="1000"/>
              </a:spcAft>
              <a:buAutoNum type="arabicPeriod"/>
            </a:pPr>
            <a:r>
              <a:rPr lang="en"/>
              <a:t>Cells got their name because they looked like small rooms.</a:t>
            </a:r>
          </a:p>
          <a:p>
            <a:pPr indent="-228600" lvl="0" marL="457200" rtl="0">
              <a:spcBef>
                <a:spcPts val="0"/>
              </a:spcBef>
              <a:spcAft>
                <a:spcPts val="1000"/>
              </a:spcAft>
              <a:buAutoNum type="arabicPeriod"/>
            </a:pPr>
            <a:r>
              <a:rPr lang="en"/>
              <a:t>All animal cells look about the same.</a:t>
            </a:r>
          </a:p>
          <a:p>
            <a:pPr indent="-228600" lvl="0" marL="457200" rtl="0">
              <a:spcBef>
                <a:spcPts val="0"/>
              </a:spcBef>
              <a:spcAft>
                <a:spcPts val="1000"/>
              </a:spcAft>
              <a:buAutoNum type="arabicPeriod"/>
            </a:pPr>
            <a:r>
              <a:rPr lang="en"/>
              <a:t>Cell division happens only when an organism is growing.</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276550" y="114775"/>
            <a:ext cx="4199400" cy="572700"/>
          </a:xfrm>
          <a:prstGeom prst="rect">
            <a:avLst/>
          </a:prstGeom>
        </p:spPr>
        <p:txBody>
          <a:bodyPr anchorCtr="0" anchor="t" bIns="91425" lIns="91425" rIns="91425" tIns="91425">
            <a:noAutofit/>
          </a:bodyPr>
          <a:lstStyle/>
          <a:p>
            <a:pPr lvl="0">
              <a:spcBef>
                <a:spcPts val="0"/>
              </a:spcBef>
              <a:buNone/>
            </a:pPr>
            <a:r>
              <a:rPr lang="en"/>
              <a:t>What do you notice? </a:t>
            </a:r>
          </a:p>
        </p:txBody>
      </p:sp>
      <p:sp>
        <p:nvSpPr>
          <p:cNvPr id="107" name="Shape 107"/>
          <p:cNvSpPr txBox="1"/>
          <p:nvPr>
            <p:ph type="title"/>
          </p:nvPr>
        </p:nvSpPr>
        <p:spPr>
          <a:xfrm>
            <a:off x="4683775" y="114775"/>
            <a:ext cx="4293300" cy="572700"/>
          </a:xfrm>
          <a:prstGeom prst="rect">
            <a:avLst/>
          </a:prstGeom>
        </p:spPr>
        <p:txBody>
          <a:bodyPr anchorCtr="0" anchor="t" bIns="91425" lIns="91425" rIns="91425" tIns="91425">
            <a:noAutofit/>
          </a:bodyPr>
          <a:lstStyle/>
          <a:p>
            <a:pPr lvl="0" rtl="0">
              <a:spcBef>
                <a:spcPts val="0"/>
              </a:spcBef>
              <a:buNone/>
            </a:pPr>
            <a:r>
              <a:rPr lang="en"/>
              <a:t>What do you wonder? </a:t>
            </a:r>
          </a:p>
        </p:txBody>
      </p:sp>
      <p:sp>
        <p:nvSpPr>
          <p:cNvPr id="108" name="Shape 108"/>
          <p:cNvSpPr txBox="1"/>
          <p:nvPr/>
        </p:nvSpPr>
        <p:spPr>
          <a:xfrm>
            <a:off x="254800" y="4848650"/>
            <a:ext cx="5022300" cy="255000"/>
          </a:xfrm>
          <a:prstGeom prst="rect">
            <a:avLst/>
          </a:prstGeom>
          <a:noFill/>
          <a:ln>
            <a:noFill/>
          </a:ln>
        </p:spPr>
        <p:txBody>
          <a:bodyPr anchorCtr="0" anchor="t" bIns="91425" lIns="91425" rIns="91425" tIns="91425">
            <a:noAutofit/>
          </a:bodyPr>
          <a:lstStyle/>
          <a:p>
            <a:pPr lvl="0">
              <a:spcBef>
                <a:spcPts val="0"/>
              </a:spcBef>
              <a:buNone/>
            </a:pPr>
            <a:r>
              <a:rPr i="1" lang="en" sz="1000"/>
              <a:t>Images courtesy of Wikipedia Commons &amp; https://lima.osu.edu</a:t>
            </a:r>
          </a:p>
        </p:txBody>
      </p:sp>
      <p:pic>
        <p:nvPicPr>
          <p:cNvPr descr="414c_Cardiacmuscle.jpg" id="109" name="Shape 109"/>
          <p:cNvPicPr preferRelativeResize="0"/>
          <p:nvPr/>
        </p:nvPicPr>
        <p:blipFill>
          <a:blip r:embed="rId3">
            <a:alphaModFix/>
          </a:blip>
          <a:stretch>
            <a:fillRect/>
          </a:stretch>
        </p:blipFill>
        <p:spPr>
          <a:xfrm>
            <a:off x="1885272" y="738424"/>
            <a:ext cx="2851001" cy="1944100"/>
          </a:xfrm>
          <a:prstGeom prst="rect">
            <a:avLst/>
          </a:prstGeom>
          <a:noFill/>
          <a:ln cap="flat" cmpd="sng" w="9525">
            <a:solidFill>
              <a:schemeClr val="dk2"/>
            </a:solidFill>
            <a:prstDash val="solid"/>
            <a:round/>
            <a:headEnd len="med" w="med" type="none"/>
            <a:tailEnd len="med" w="med" type="none"/>
          </a:ln>
        </p:spPr>
      </p:pic>
      <p:pic>
        <p:nvPicPr>
          <p:cNvPr descr="SEM_blood_cells.jpg" id="110" name="Shape 110"/>
          <p:cNvPicPr preferRelativeResize="0"/>
          <p:nvPr/>
        </p:nvPicPr>
        <p:blipFill>
          <a:blip r:embed="rId4">
            <a:alphaModFix/>
          </a:blip>
          <a:stretch>
            <a:fillRect/>
          </a:stretch>
        </p:blipFill>
        <p:spPr>
          <a:xfrm>
            <a:off x="178594" y="738424"/>
            <a:ext cx="1562904" cy="1944101"/>
          </a:xfrm>
          <a:prstGeom prst="rect">
            <a:avLst/>
          </a:prstGeom>
          <a:noFill/>
          <a:ln cap="flat" cmpd="sng" w="9525">
            <a:solidFill>
              <a:schemeClr val="dk2"/>
            </a:solidFill>
            <a:prstDash val="solid"/>
            <a:round/>
            <a:headEnd len="med" w="med" type="none"/>
            <a:tailEnd len="med" w="med" type="none"/>
          </a:ln>
        </p:spPr>
      </p:pic>
      <p:pic>
        <p:nvPicPr>
          <p:cNvPr descr="2000px-Differences_between_simple_animal_and_plant_cells_(en).svg.png" id="111" name="Shape 111"/>
          <p:cNvPicPr preferRelativeResize="0"/>
          <p:nvPr/>
        </p:nvPicPr>
        <p:blipFill>
          <a:blip r:embed="rId5">
            <a:alphaModFix/>
          </a:blip>
          <a:stretch>
            <a:fillRect/>
          </a:stretch>
        </p:blipFill>
        <p:spPr>
          <a:xfrm>
            <a:off x="254800" y="2733471"/>
            <a:ext cx="4605150" cy="2274949"/>
          </a:xfrm>
          <a:prstGeom prst="rect">
            <a:avLst/>
          </a:prstGeom>
          <a:noFill/>
          <a:ln>
            <a:noFill/>
          </a:ln>
        </p:spPr>
      </p:pic>
      <p:pic>
        <p:nvPicPr>
          <p:cNvPr descr="Roma_Tomato_Skin_600x.jpg" id="112" name="Shape 112"/>
          <p:cNvPicPr preferRelativeResize="0"/>
          <p:nvPr/>
        </p:nvPicPr>
        <p:blipFill rotWithShape="1">
          <a:blip r:embed="rId6">
            <a:alphaModFix/>
          </a:blip>
          <a:srcRect b="5728" l="0" r="0" t="5737"/>
          <a:stretch/>
        </p:blipFill>
        <p:spPr>
          <a:xfrm>
            <a:off x="5548990" y="2975050"/>
            <a:ext cx="2927859" cy="1944099"/>
          </a:xfrm>
          <a:prstGeom prst="rect">
            <a:avLst/>
          </a:prstGeom>
          <a:noFill/>
          <a:ln cap="flat" cmpd="sng" w="9525">
            <a:solidFill>
              <a:schemeClr val="dk2"/>
            </a:solidFill>
            <a:prstDash val="solid"/>
            <a:round/>
            <a:headEnd len="med" w="med" type="none"/>
            <a:tailEnd len="med" w="med" type="none"/>
          </a:ln>
        </p:spPr>
      </p:pic>
      <p:pic>
        <p:nvPicPr>
          <p:cNvPr descr="Screen Shot 2016-07-06 at 11.23.29 PM.png" id="113" name="Shape 113"/>
          <p:cNvPicPr preferRelativeResize="0"/>
          <p:nvPr/>
        </p:nvPicPr>
        <p:blipFill>
          <a:blip r:embed="rId7">
            <a:alphaModFix/>
          </a:blip>
          <a:stretch>
            <a:fillRect/>
          </a:stretch>
        </p:blipFill>
        <p:spPr>
          <a:xfrm>
            <a:off x="5194125" y="738424"/>
            <a:ext cx="2574225" cy="2111550"/>
          </a:xfrm>
          <a:prstGeom prst="rect">
            <a:avLst/>
          </a:prstGeom>
          <a:noFill/>
          <a:ln cap="flat" cmpd="sng" w="9525">
            <a:solidFill>
              <a:schemeClr val="dk2"/>
            </a:solidFill>
            <a:prstDash val="solid"/>
            <a:round/>
            <a:headEnd len="med" w="med" type="none"/>
            <a:tailEnd len="med" w="med" type="none"/>
          </a:ln>
        </p:spPr>
      </p:pic>
      <p:grpSp>
        <p:nvGrpSpPr>
          <p:cNvPr id="114" name="Shape 114"/>
          <p:cNvGrpSpPr/>
          <p:nvPr/>
        </p:nvGrpSpPr>
        <p:grpSpPr>
          <a:xfrm>
            <a:off x="178600" y="2276925"/>
            <a:ext cx="5688850" cy="2642225"/>
            <a:chOff x="178600" y="2276925"/>
            <a:chExt cx="5688850" cy="2642225"/>
          </a:xfrm>
        </p:grpSpPr>
        <p:sp>
          <p:nvSpPr>
            <p:cNvPr id="115" name="Shape 115"/>
            <p:cNvSpPr txBox="1"/>
            <p:nvPr/>
          </p:nvSpPr>
          <p:spPr>
            <a:xfrm>
              <a:off x="178600" y="2276925"/>
              <a:ext cx="327600" cy="405600"/>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sz="1600"/>
                <a:t>A</a:t>
              </a:r>
            </a:p>
          </p:txBody>
        </p:sp>
        <p:sp>
          <p:nvSpPr>
            <p:cNvPr id="116" name="Shape 116"/>
            <p:cNvSpPr txBox="1"/>
            <p:nvPr/>
          </p:nvSpPr>
          <p:spPr>
            <a:xfrm>
              <a:off x="1885275" y="2276925"/>
              <a:ext cx="327600" cy="405600"/>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1600"/>
                <a:t>B</a:t>
              </a:r>
            </a:p>
          </p:txBody>
        </p:sp>
        <p:sp>
          <p:nvSpPr>
            <p:cNvPr id="117" name="Shape 117"/>
            <p:cNvSpPr txBox="1"/>
            <p:nvPr/>
          </p:nvSpPr>
          <p:spPr>
            <a:xfrm>
              <a:off x="5183700" y="2444375"/>
              <a:ext cx="327600" cy="405600"/>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1600"/>
                <a:t>C</a:t>
              </a:r>
            </a:p>
          </p:txBody>
        </p:sp>
        <p:sp>
          <p:nvSpPr>
            <p:cNvPr id="118" name="Shape 118"/>
            <p:cNvSpPr txBox="1"/>
            <p:nvPr/>
          </p:nvSpPr>
          <p:spPr>
            <a:xfrm>
              <a:off x="5539850" y="4513550"/>
              <a:ext cx="327600" cy="405600"/>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1600"/>
                <a:t>D</a:t>
              </a:r>
            </a:p>
          </p:txBody>
        </p:sp>
      </p:grpSp>
      <p:grpSp>
        <p:nvGrpSpPr>
          <p:cNvPr id="119" name="Shape 119"/>
          <p:cNvGrpSpPr/>
          <p:nvPr/>
        </p:nvGrpSpPr>
        <p:grpSpPr>
          <a:xfrm>
            <a:off x="178600" y="738425"/>
            <a:ext cx="7209400" cy="2642225"/>
            <a:chOff x="178600" y="738425"/>
            <a:chExt cx="7209400" cy="2642225"/>
          </a:xfrm>
        </p:grpSpPr>
        <p:sp>
          <p:nvSpPr>
            <p:cNvPr id="120" name="Shape 120"/>
            <p:cNvSpPr txBox="1"/>
            <p:nvPr/>
          </p:nvSpPr>
          <p:spPr>
            <a:xfrm>
              <a:off x="178600" y="738425"/>
              <a:ext cx="1158900" cy="405600"/>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1600"/>
                <a:t>blood cells</a:t>
              </a:r>
            </a:p>
          </p:txBody>
        </p:sp>
        <p:sp>
          <p:nvSpPr>
            <p:cNvPr id="121" name="Shape 121"/>
            <p:cNvSpPr txBox="1"/>
            <p:nvPr/>
          </p:nvSpPr>
          <p:spPr>
            <a:xfrm>
              <a:off x="1885275" y="738425"/>
              <a:ext cx="1463100" cy="405600"/>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1600"/>
                <a:t>heart muscle</a:t>
              </a:r>
            </a:p>
          </p:txBody>
        </p:sp>
        <p:sp>
          <p:nvSpPr>
            <p:cNvPr id="122" name="Shape 122"/>
            <p:cNvSpPr txBox="1"/>
            <p:nvPr/>
          </p:nvSpPr>
          <p:spPr>
            <a:xfrm>
              <a:off x="5183700" y="738425"/>
              <a:ext cx="1839000" cy="405600"/>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1600"/>
                <a:t>onion cells</a:t>
              </a:r>
            </a:p>
          </p:txBody>
        </p:sp>
        <p:sp>
          <p:nvSpPr>
            <p:cNvPr id="123" name="Shape 123"/>
            <p:cNvSpPr txBox="1"/>
            <p:nvPr/>
          </p:nvSpPr>
          <p:spPr>
            <a:xfrm>
              <a:off x="5549000" y="2975050"/>
              <a:ext cx="1839000" cy="405600"/>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1600"/>
                <a:t>tomato skin cells</a:t>
              </a: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140225"/>
            <a:ext cx="8520600" cy="1097100"/>
          </a:xfrm>
          <a:prstGeom prst="rect">
            <a:avLst/>
          </a:prstGeom>
        </p:spPr>
        <p:txBody>
          <a:bodyPr anchorCtr="0" anchor="t" bIns="91425" lIns="91425" rIns="91425" tIns="91425">
            <a:noAutofit/>
          </a:bodyPr>
          <a:lstStyle/>
          <a:p>
            <a:pPr lvl="0">
              <a:spcBef>
                <a:spcPts val="0"/>
              </a:spcBef>
              <a:buNone/>
            </a:pPr>
            <a:r>
              <a:rPr lang="en"/>
              <a:t>How do these statements connect to the images we just looked at?</a:t>
            </a:r>
          </a:p>
        </p:txBody>
      </p:sp>
      <p:sp>
        <p:nvSpPr>
          <p:cNvPr id="129" name="Shape 129"/>
          <p:cNvSpPr txBox="1"/>
          <p:nvPr>
            <p:ph idx="1" type="body"/>
          </p:nvPr>
        </p:nvSpPr>
        <p:spPr>
          <a:xfrm>
            <a:off x="311700" y="1237325"/>
            <a:ext cx="8520600" cy="2993400"/>
          </a:xfrm>
          <a:prstGeom prst="rect">
            <a:avLst/>
          </a:prstGeom>
        </p:spPr>
        <p:txBody>
          <a:bodyPr anchorCtr="0" anchor="t" bIns="91425" lIns="91425" rIns="91425" tIns="91425">
            <a:noAutofit/>
          </a:bodyPr>
          <a:lstStyle/>
          <a:p>
            <a:pPr lvl="0" rtl="0">
              <a:spcBef>
                <a:spcPts val="0"/>
              </a:spcBef>
              <a:spcAft>
                <a:spcPts val="600"/>
              </a:spcAft>
              <a:buNone/>
            </a:pPr>
            <a:r>
              <a:rPr lang="en" sz="1500"/>
              <a:t>The examinee will demonstrate understanding that...</a:t>
            </a:r>
          </a:p>
          <a:p>
            <a:pPr indent="-323850" lvl="0" marL="457200">
              <a:spcBef>
                <a:spcPts val="0"/>
              </a:spcBef>
              <a:spcAft>
                <a:spcPts val="600"/>
              </a:spcAft>
              <a:buSzPct val="100000"/>
            </a:pPr>
            <a:r>
              <a:rPr lang="en" sz="1500"/>
              <a:t>The cell is a basic unit of structure and function of living things (cell theory). </a:t>
            </a:r>
          </a:p>
          <a:p>
            <a:pPr indent="-323850" lvl="0" marL="457200">
              <a:spcBef>
                <a:spcPts val="0"/>
              </a:spcBef>
              <a:spcAft>
                <a:spcPts val="600"/>
              </a:spcAft>
              <a:buSzPct val="100000"/>
            </a:pPr>
            <a:r>
              <a:rPr lang="en" sz="1500"/>
              <a:t>For all living things, life activities are accomplished at the cellular level. </a:t>
            </a:r>
          </a:p>
          <a:p>
            <a:pPr indent="-323850" lvl="0" marL="457200">
              <a:spcBef>
                <a:spcPts val="0"/>
              </a:spcBef>
              <a:spcAft>
                <a:spcPts val="600"/>
              </a:spcAft>
              <a:buSzPct val="100000"/>
            </a:pPr>
            <a:r>
              <a:rPr lang="en" sz="1500"/>
              <a:t>Some organisms are single-celled; others, including humans, are multicellular. </a:t>
            </a:r>
          </a:p>
          <a:p>
            <a:pPr indent="-323850" lvl="0" marL="457200" rtl="0">
              <a:spcBef>
                <a:spcPts val="0"/>
              </a:spcBef>
              <a:spcAft>
                <a:spcPts val="600"/>
              </a:spcAft>
              <a:buSzPct val="100000"/>
            </a:pPr>
            <a:r>
              <a:rPr lang="en" sz="1500"/>
              <a:t>The way in which cells function is similar in all living things.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How do we go from one cell to a baby?</a:t>
            </a:r>
          </a:p>
        </p:txBody>
      </p:sp>
      <p:pic>
        <p:nvPicPr>
          <p:cNvPr descr="01_06DNADirectsDev_CL.jpg" id="135" name="Shape 135"/>
          <p:cNvPicPr preferRelativeResize="0"/>
          <p:nvPr/>
        </p:nvPicPr>
        <p:blipFill>
          <a:blip r:embed="rId3">
            <a:alphaModFix/>
          </a:blip>
          <a:stretch>
            <a:fillRect/>
          </a:stretch>
        </p:blipFill>
        <p:spPr>
          <a:xfrm>
            <a:off x="352325" y="1109200"/>
            <a:ext cx="8439199" cy="3367149"/>
          </a:xfrm>
          <a:prstGeom prst="rect">
            <a:avLst/>
          </a:prstGeom>
          <a:noFill/>
          <a:ln>
            <a:noFill/>
          </a:ln>
        </p:spPr>
      </p:pic>
      <p:sp>
        <p:nvSpPr>
          <p:cNvPr id="136" name="Shape 136"/>
          <p:cNvSpPr txBox="1"/>
          <p:nvPr/>
        </p:nvSpPr>
        <p:spPr>
          <a:xfrm>
            <a:off x="800025" y="4567825"/>
            <a:ext cx="7543800" cy="342900"/>
          </a:xfrm>
          <a:prstGeom prst="rect">
            <a:avLst/>
          </a:prstGeom>
          <a:noFill/>
          <a:ln>
            <a:noFill/>
          </a:ln>
        </p:spPr>
        <p:txBody>
          <a:bodyPr anchorCtr="0" anchor="t" bIns="91425" lIns="91425" rIns="91425" tIns="91425">
            <a:noAutofit/>
          </a:bodyPr>
          <a:lstStyle/>
          <a:p>
            <a:pPr lvl="0" algn="ctr">
              <a:spcBef>
                <a:spcPts val="0"/>
              </a:spcBef>
              <a:buNone/>
            </a:pPr>
            <a:r>
              <a:rPr i="1" lang="en" sz="1200"/>
              <a:t>Image courtesy of http://www.slideshare.net/mpattani/biology-in-focus-chapter-1</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NY Webinar">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